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notesMasterIdLst>
    <p:notesMasterId r:id="rId68"/>
  </p:notesMasterIdLst>
  <p:sldIdLst>
    <p:sldId id="271" r:id="rId2"/>
    <p:sldId id="338" r:id="rId3"/>
    <p:sldId id="341" r:id="rId4"/>
    <p:sldId id="345" r:id="rId5"/>
    <p:sldId id="343" r:id="rId6"/>
    <p:sldId id="342" r:id="rId7"/>
    <p:sldId id="339" r:id="rId8"/>
    <p:sldId id="358" r:id="rId9"/>
    <p:sldId id="359" r:id="rId10"/>
    <p:sldId id="363" r:id="rId11"/>
    <p:sldId id="362" r:id="rId12"/>
    <p:sldId id="361" r:id="rId13"/>
    <p:sldId id="360" r:id="rId14"/>
    <p:sldId id="366" r:id="rId15"/>
    <p:sldId id="365" r:id="rId16"/>
    <p:sldId id="368" r:id="rId17"/>
    <p:sldId id="367" r:id="rId18"/>
    <p:sldId id="369" r:id="rId19"/>
    <p:sldId id="370" r:id="rId20"/>
    <p:sldId id="340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4" r:id="rId29"/>
    <p:sldId id="353" r:id="rId30"/>
    <p:sldId id="357" r:id="rId31"/>
    <p:sldId id="356" r:id="rId32"/>
    <p:sldId id="371" r:id="rId33"/>
    <p:sldId id="380" r:id="rId34"/>
    <p:sldId id="379" r:id="rId35"/>
    <p:sldId id="378" r:id="rId36"/>
    <p:sldId id="377" r:id="rId37"/>
    <p:sldId id="376" r:id="rId38"/>
    <p:sldId id="390" r:id="rId39"/>
    <p:sldId id="392" r:id="rId40"/>
    <p:sldId id="393" r:id="rId41"/>
    <p:sldId id="394" r:id="rId42"/>
    <p:sldId id="391" r:id="rId43"/>
    <p:sldId id="375" r:id="rId44"/>
    <p:sldId id="374" r:id="rId45"/>
    <p:sldId id="373" r:id="rId46"/>
    <p:sldId id="383" r:id="rId47"/>
    <p:sldId id="382" r:id="rId48"/>
    <p:sldId id="372" r:id="rId49"/>
    <p:sldId id="355" r:id="rId50"/>
    <p:sldId id="308" r:id="rId51"/>
    <p:sldId id="277" r:id="rId52"/>
    <p:sldId id="275" r:id="rId53"/>
    <p:sldId id="278" r:id="rId54"/>
    <p:sldId id="274" r:id="rId55"/>
    <p:sldId id="284" r:id="rId56"/>
    <p:sldId id="279" r:id="rId57"/>
    <p:sldId id="281" r:id="rId58"/>
    <p:sldId id="283" r:id="rId59"/>
    <p:sldId id="285" r:id="rId60"/>
    <p:sldId id="288" r:id="rId61"/>
    <p:sldId id="296" r:id="rId62"/>
    <p:sldId id="294" r:id="rId63"/>
    <p:sldId id="293" r:id="rId64"/>
    <p:sldId id="292" r:id="rId65"/>
    <p:sldId id="297" r:id="rId66"/>
    <p:sldId id="28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20">
          <p15:clr>
            <a:srgbClr val="A4A3A4"/>
          </p15:clr>
        </p15:guide>
        <p15:guide id="5" pos="489">
          <p15:clr>
            <a:srgbClr val="A4A3A4"/>
          </p15:clr>
        </p15:guide>
        <p15:guide id="6" pos="72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.y.f.kang@noexternalmail.hsbc.com" initials="JYFK" lastIdx="0" clrIdx="0">
    <p:extLst>
      <p:ext uri="{19B8F6BF-5375-455C-9EA6-DF929625EA0E}">
        <p15:presenceInfo xmlns:p15="http://schemas.microsoft.com/office/powerpoint/2012/main" userId="joseph.y.f.kang@noexternalmail.hsbc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>
        <p:guide orient="horz" pos="2130"/>
        <p:guide pos="3840"/>
        <p:guide pos="7378"/>
        <p:guide pos="320"/>
        <p:guide pos="489"/>
        <p:guide pos="7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vlaue01</c:v>
                </c:pt>
              </c:strCache>
            </c:strRef>
          </c:tx>
          <c:spPr>
            <a:solidFill>
              <a:srgbClr val="91BA5B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cat>
            <c:strRef>
              <c:f>Sheet1!$A$2:$A$3</c:f>
              <c:strCache>
                <c:ptCount val="2"/>
                <c:pt idx="0">
                  <c:v>vlaue02</c:v>
                </c:pt>
                <c:pt idx="1">
                  <c:v>vlaue01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30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FF8A00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vlaue02</c:v>
                </c:pt>
                <c:pt idx="1">
                  <c:v>vlaue01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20</c:v>
                </c:pt>
                <c:pt idx="1">
                  <c:v>10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415463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vlaue02</c:v>
                </c:pt>
                <c:pt idx="1">
                  <c:v>vlaue01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491638264"/>
        <c:axId val="491638656"/>
      </c:barChart>
      <c:catAx>
        <c:axId val="491638264"/>
        <c:scaling>
          <c:orientation val="minMax"/>
        </c:scaling>
        <c:delete val="0"/>
        <c:axPos val="l"/>
        <c:numFmt formatCode="General" sourceLinked="0"/>
        <c:majorTickMark val="in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491638656"/>
        <c:crosses val="autoZero"/>
        <c:auto val="1"/>
        <c:lblAlgn val="ctr"/>
        <c:lblOffset val="100"/>
        <c:noMultiLvlLbl val="0"/>
      </c:catAx>
      <c:valAx>
        <c:axId val="491638656"/>
        <c:scaling>
          <c:orientation val="minMax"/>
        </c:scaling>
        <c:delete val="1"/>
        <c:axPos val="b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0%" sourceLinked="1"/>
        <c:majorTickMark val="out"/>
        <c:minorTickMark val="none"/>
        <c:tickLblPos val="nextTo"/>
        <c:crossAx val="491638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0034172166799E-2"/>
          <c:y val="0.10287021248846701"/>
          <c:w val="0.91615727413725701"/>
          <c:h val="0.8060052506243270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 1</c:v>
                </c:pt>
              </c:strCache>
            </c:strRef>
          </c:tx>
          <c:spPr>
            <a:solidFill>
              <a:srgbClr val="91BA5B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dLbl>
              <c:idx val="3"/>
              <c:layout>
                <c:manualLayout>
                  <c:x val="0.11038641477555504"/>
                  <c:y val="2.449029965585022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1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 2</c:v>
                </c:pt>
              </c:strCache>
            </c:strRef>
          </c:tx>
          <c:spPr>
            <a:solidFill>
              <a:srgbClr val="FF8A00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1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47</c:v>
                </c:pt>
                <c:pt idx="1">
                  <c:v>75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3</c:v>
                </c:pt>
              </c:strCache>
            </c:strRef>
          </c:tx>
          <c:spPr>
            <a:solidFill>
              <a:srgbClr val="415463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1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35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overlap val="100"/>
        <c:axId val="491641792"/>
        <c:axId val="531409968"/>
      </c:barChart>
      <c:catAx>
        <c:axId val="491641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zh-CN"/>
          </a:p>
        </c:txPr>
        <c:crossAx val="531409968"/>
        <c:crosses val="autoZero"/>
        <c:auto val="1"/>
        <c:lblAlgn val="ctr"/>
        <c:lblOffset val="100"/>
        <c:noMultiLvlLbl val="0"/>
      </c:catAx>
      <c:valAx>
        <c:axId val="5314099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zh-CN"/>
          </a:p>
        </c:txPr>
        <c:crossAx val="491641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531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10791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2431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57291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8209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 userDrawn="1"/>
        </p:nvGrpSpPr>
        <p:grpSpPr>
          <a:xfrm>
            <a:off x="10285318" y="245693"/>
            <a:ext cx="2043898" cy="425910"/>
            <a:chOff x="15065" y="377"/>
            <a:chExt cx="3609" cy="752"/>
          </a:xfrm>
        </p:grpSpPr>
        <p:sp>
          <p:nvSpPr>
            <p:cNvPr id="46" name="TextBox 4"/>
            <p:cNvSpPr txBox="1"/>
            <p:nvPr/>
          </p:nvSpPr>
          <p:spPr>
            <a:xfrm>
              <a:off x="15119" y="841"/>
              <a:ext cx="3555" cy="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000" i="0" spc="0" dirty="0" smtClean="0">
                  <a:ln w="0">
                    <a:noFill/>
                  </a:ln>
                  <a:solidFill>
                    <a:schemeClr val="bg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改善员工的能力和生活</a:t>
              </a:r>
            </a:p>
          </p:txBody>
        </p:sp>
        <p:sp>
          <p:nvSpPr>
            <p:cNvPr id="48" name="TextBox 4"/>
            <p:cNvSpPr txBox="1"/>
            <p:nvPr/>
          </p:nvSpPr>
          <p:spPr>
            <a:xfrm>
              <a:off x="15065" y="377"/>
              <a:ext cx="3486" cy="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i="0" spc="0" dirty="0" smtClean="0">
                  <a:ln w="0">
                    <a:noFill/>
                  </a:ln>
                  <a:solidFill>
                    <a:schemeClr val="bg1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能力与创新中心</a:t>
              </a:r>
            </a:p>
          </p:txBody>
        </p:sp>
      </p:grpSp>
      <p:pic>
        <p:nvPicPr>
          <p:cNvPr id="82" name="图片 81" descr="图片5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749155" y="245745"/>
            <a:ext cx="475615" cy="42100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65944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7603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 bwMode="auto">
          <a:xfrm>
            <a:off x="500690" y="316393"/>
            <a:ext cx="11211933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 userDrawn="1"/>
        </p:nvSpPr>
        <p:spPr bwMode="auto">
          <a:xfrm>
            <a:off x="500691" y="1422615"/>
            <a:ext cx="11211933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85318" y="316178"/>
            <a:ext cx="2043898" cy="425910"/>
            <a:chOff x="15065" y="377"/>
            <a:chExt cx="3609" cy="752"/>
          </a:xfrm>
        </p:grpSpPr>
        <p:sp>
          <p:nvSpPr>
            <p:cNvPr id="34" name="TextBox 4"/>
            <p:cNvSpPr txBox="1"/>
            <p:nvPr/>
          </p:nvSpPr>
          <p:spPr>
            <a:xfrm>
              <a:off x="15119" y="841"/>
              <a:ext cx="3555" cy="2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000" i="0" spc="0" dirty="0" smtClean="0">
                  <a:ln w="0">
                    <a:noFill/>
                  </a:ln>
                  <a:solidFill>
                    <a:schemeClr val="tx2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改善员工的能力和生活</a:t>
              </a:r>
            </a:p>
          </p:txBody>
        </p:sp>
        <p:sp>
          <p:nvSpPr>
            <p:cNvPr id="35" name="TextBox 4"/>
            <p:cNvSpPr txBox="1"/>
            <p:nvPr/>
          </p:nvSpPr>
          <p:spPr>
            <a:xfrm>
              <a:off x="15065" y="377"/>
              <a:ext cx="3486" cy="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1600" i="0" spc="0" dirty="0" smtClean="0">
                  <a:ln w="0">
                    <a:noFill/>
                  </a:ln>
                  <a:solidFill>
                    <a:schemeClr val="tx2">
                      <a:alpha val="10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能力与创新中心</a:t>
              </a:r>
            </a:p>
          </p:txBody>
        </p:sp>
      </p:grpSp>
      <p:pic>
        <p:nvPicPr>
          <p:cNvPr id="84" name="图片 83" descr="资源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3125" y="300990"/>
            <a:ext cx="458470" cy="43370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75421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3480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3766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4436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6098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5493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0648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1186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AC640-F096-4D5B-B621-112ED771898A}" type="datetimeFigureOut">
              <a:rPr lang="zh-CN" altLang="en-US" smtClean="0"/>
              <a:t>2018/1/28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055C-2CEC-4F9F-A9BA-2CA3FCB4E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59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660" r:id="rId14"/>
    <p:sldLayoutId id="2147483661" r:id="rId15"/>
    <p:sldLayoutId id="2147483649" r:id="rId16"/>
    <p:sldLayoutId id="2147483650" r:id="rId17"/>
    <p:sldLayoutId id="2147483651" r:id="rId18"/>
    <p:sldLayoutId id="2147483653" r:id="rId19"/>
    <p:sldLayoutId id="2147483654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50911" y="1757880"/>
            <a:ext cx="8969864" cy="166199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54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sym typeface="+mn-ea"/>
              </a:rPr>
              <a:t> </a:t>
            </a:r>
            <a:r>
              <a:rPr lang="en-US" altLang="zh-CN" sz="5400" dirty="0" smtClean="0">
                <a:ln w="0">
                  <a:noFill/>
                </a:ln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Introduction </a:t>
            </a:r>
            <a:r>
              <a:rPr lang="en-US" altLang="zh-CN" sz="5400" dirty="0">
                <a:ln w="0">
                  <a:noFill/>
                </a:ln>
                <a:solidFill>
                  <a:schemeClr val="bg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developing on AWS</a:t>
            </a:r>
            <a:endParaRPr lang="en-US" altLang="zh-CN" sz="5400" dirty="0" smtClean="0">
              <a:ln w="0">
                <a:noFill/>
              </a:ln>
              <a:solidFill>
                <a:schemeClr val="bg1">
                  <a:alpha val="10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标题 4"/>
          <p:cNvSpPr txBox="1"/>
          <p:nvPr/>
        </p:nvSpPr>
        <p:spPr>
          <a:xfrm>
            <a:off x="5513446" y="2766612"/>
            <a:ext cx="2884478" cy="514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altLang="zh-CN" sz="20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PUBLIC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87" y="604971"/>
            <a:ext cx="87058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09625"/>
            <a:ext cx="85344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547687"/>
            <a:ext cx="85534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4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238250"/>
            <a:ext cx="87058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9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360004"/>
            <a:ext cx="88677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02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66" y="762469"/>
            <a:ext cx="8477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5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233487"/>
            <a:ext cx="8582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64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495425"/>
            <a:ext cx="8667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285875"/>
            <a:ext cx="84582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5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595312"/>
            <a:ext cx="79819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8800" y="2137893"/>
            <a:ext cx="831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98785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8800" y="2202287"/>
            <a:ext cx="83197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Key concepts</a:t>
            </a:r>
          </a:p>
          <a:p>
            <a:r>
              <a:rPr lang="en-US" altLang="zh-CN" sz="3200" dirty="0" smtClean="0"/>
              <a:t>Development Environment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481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69" y="1733815"/>
            <a:ext cx="7696200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842" y="666128"/>
            <a:ext cx="8220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Development Tools for AWS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0162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762000"/>
            <a:ext cx="7962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95" y="2018744"/>
            <a:ext cx="8220075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1416" y="666128"/>
            <a:ext cx="8220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Setup – Sign Up for Amazon Web Services and Get AWS Credentials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7765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59" y="1202430"/>
            <a:ext cx="8610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66825"/>
            <a:ext cx="8124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52537"/>
            <a:ext cx="84010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14475"/>
            <a:ext cx="81629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6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8800" y="2202287"/>
            <a:ext cx="83197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Lab #1</a:t>
            </a:r>
          </a:p>
          <a:p>
            <a:r>
              <a:rPr lang="en-US" altLang="zh-CN" sz="3200" dirty="0" smtClean="0"/>
              <a:t> Ready , Set , Go 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156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05" y="1118986"/>
            <a:ext cx="86010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056940"/>
            <a:ext cx="96869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63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99" y="1157086"/>
            <a:ext cx="79248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577192"/>
            <a:ext cx="68294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257300"/>
            <a:ext cx="77057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9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523875"/>
            <a:ext cx="80486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4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7" y="554831"/>
            <a:ext cx="7515225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87" y="2451100"/>
            <a:ext cx="71056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6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49" y="1054100"/>
            <a:ext cx="7038975" cy="2581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49" y="3938587"/>
            <a:ext cx="75057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49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577850"/>
            <a:ext cx="74485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7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385762"/>
            <a:ext cx="73723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25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87" y="347662"/>
            <a:ext cx="66770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5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528637"/>
            <a:ext cx="69723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PUBLIC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91" y="737248"/>
            <a:ext cx="8134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6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22275"/>
            <a:ext cx="6286500" cy="116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765300"/>
            <a:ext cx="6400800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587" y="3184525"/>
            <a:ext cx="64865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95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1" y="200025"/>
            <a:ext cx="6505575" cy="4400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1" y="4464050"/>
            <a:ext cx="6353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6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5" y="833437"/>
            <a:ext cx="64960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6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686593"/>
            <a:ext cx="6362700" cy="2714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87" y="4016771"/>
            <a:ext cx="62198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6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62" y="993775"/>
            <a:ext cx="63912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69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377031"/>
            <a:ext cx="62769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2260600"/>
            <a:ext cx="6457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20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576262"/>
            <a:ext cx="61245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94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25" y="554037"/>
            <a:ext cx="6838950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363787"/>
            <a:ext cx="6696075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25" y="3754437"/>
            <a:ext cx="65722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572293"/>
            <a:ext cx="6324600" cy="2105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2775742"/>
            <a:ext cx="6810375" cy="2219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5093491"/>
            <a:ext cx="15144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4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65" y="1308278"/>
            <a:ext cx="9559270" cy="46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8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28687"/>
            <a:ext cx="97821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56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926659" y="3637053"/>
            <a:ext cx="4349360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058620" y="3724384"/>
            <a:ext cx="4074760" cy="371514"/>
            <a:chOff x="7686661" y="5034486"/>
            <a:chExt cx="1428330" cy="261929"/>
          </a:xfrm>
        </p:grpSpPr>
        <p:sp>
          <p:nvSpPr>
            <p:cNvPr id="51" name="Rectangle 50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effectLst/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100846" y="3637053"/>
            <a:ext cx="2596742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8494413" y="3637053"/>
            <a:ext cx="2596742" cy="2558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1732020" y="2085652"/>
            <a:ext cx="1392845" cy="1392845"/>
            <a:chOff x="938800" y="2303770"/>
            <a:chExt cx="1106899" cy="1106899"/>
          </a:xfrm>
        </p:grpSpPr>
        <p:sp>
          <p:nvSpPr>
            <p:cNvPr id="7" name="Oval 6"/>
            <p:cNvSpPr/>
            <p:nvPr/>
          </p:nvSpPr>
          <p:spPr>
            <a:xfrm>
              <a:off x="938800" y="2303770"/>
              <a:ext cx="1106899" cy="1106899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404915" y="2085652"/>
            <a:ext cx="1392845" cy="1392845"/>
            <a:chOff x="938800" y="4750859"/>
            <a:chExt cx="1106899" cy="1106899"/>
          </a:xfrm>
        </p:grpSpPr>
        <p:sp>
          <p:nvSpPr>
            <p:cNvPr id="20" name="Oval 19"/>
            <p:cNvSpPr/>
            <p:nvPr/>
          </p:nvSpPr>
          <p:spPr>
            <a:xfrm>
              <a:off x="938800" y="4750859"/>
              <a:ext cx="1106899" cy="1106899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22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5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9096360" y="2085652"/>
            <a:ext cx="1392845" cy="1392845"/>
            <a:chOff x="938800" y="3527160"/>
            <a:chExt cx="1106899" cy="1106899"/>
          </a:xfrm>
        </p:grpSpPr>
        <p:sp>
          <p:nvSpPr>
            <p:cNvPr id="29" name="Oval 28"/>
            <p:cNvSpPr/>
            <p:nvPr/>
          </p:nvSpPr>
          <p:spPr>
            <a:xfrm>
              <a:off x="938800" y="3527160"/>
              <a:ext cx="1106899" cy="1106899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31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2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849381" y="2572074"/>
            <a:ext cx="784266" cy="420006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58351" y="2572074"/>
            <a:ext cx="784266" cy="420006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058620" y="4977831"/>
            <a:ext cx="4074760" cy="371514"/>
            <a:chOff x="7686661" y="5034486"/>
            <a:chExt cx="1428330" cy="261929"/>
          </a:xfrm>
        </p:grpSpPr>
        <p:sp>
          <p:nvSpPr>
            <p:cNvPr id="54" name="Rectangle 53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5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>
                  <a:effectLst/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4281304" y="4147666"/>
            <a:ext cx="3640072" cy="5505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Powerpoint</a:t>
            </a:r>
            <a:r>
              <a: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is a complete presentation graphic package it gives you everything you need to produce a professional-looking presentation</a:t>
            </a:r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4281304" y="5411388"/>
            <a:ext cx="3640072" cy="5505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1206627" y="3837400"/>
            <a:ext cx="2417052" cy="452064"/>
            <a:chOff x="1376735" y="3837400"/>
            <a:chExt cx="2417052" cy="452064"/>
          </a:xfrm>
        </p:grpSpPr>
        <p:sp>
          <p:nvSpPr>
            <p:cNvPr id="59" name="Oval 58"/>
            <p:cNvSpPr/>
            <p:nvPr/>
          </p:nvSpPr>
          <p:spPr>
            <a:xfrm>
              <a:off x="1376735" y="3837400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1896995" y="3878765"/>
              <a:ext cx="1896792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3" name="speed"/>
            <p:cNvSpPr txBox="1">
              <a:spLocks noChangeArrowheads="1"/>
            </p:cNvSpPr>
            <p:nvPr/>
          </p:nvSpPr>
          <p:spPr bwMode="auto">
            <a:xfrm>
              <a:off x="1434607" y="3909543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206627" y="4412753"/>
            <a:ext cx="2407180" cy="452064"/>
            <a:chOff x="1376735" y="4412753"/>
            <a:chExt cx="2407180" cy="452064"/>
          </a:xfrm>
        </p:grpSpPr>
        <p:sp>
          <p:nvSpPr>
            <p:cNvPr id="65" name="Oval 64"/>
            <p:cNvSpPr/>
            <p:nvPr/>
          </p:nvSpPr>
          <p:spPr>
            <a:xfrm>
              <a:off x="1376735" y="4412753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1896995" y="4454118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7" name="speed"/>
            <p:cNvSpPr txBox="1">
              <a:spLocks noChangeArrowheads="1"/>
            </p:cNvSpPr>
            <p:nvPr/>
          </p:nvSpPr>
          <p:spPr bwMode="auto">
            <a:xfrm>
              <a:off x="1434607" y="4484896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206627" y="4988106"/>
            <a:ext cx="2407180" cy="452064"/>
            <a:chOff x="1376735" y="4988106"/>
            <a:chExt cx="2407180" cy="452064"/>
          </a:xfrm>
        </p:grpSpPr>
        <p:sp>
          <p:nvSpPr>
            <p:cNvPr id="69" name="Oval 68"/>
            <p:cNvSpPr/>
            <p:nvPr/>
          </p:nvSpPr>
          <p:spPr>
            <a:xfrm>
              <a:off x="1376735" y="4988106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1896995" y="5029471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1" name="speed"/>
            <p:cNvSpPr txBox="1">
              <a:spLocks noChangeArrowheads="1"/>
            </p:cNvSpPr>
            <p:nvPr/>
          </p:nvSpPr>
          <p:spPr bwMode="auto">
            <a:xfrm>
              <a:off x="1434607" y="5060249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206627" y="5563459"/>
            <a:ext cx="2407180" cy="452064"/>
            <a:chOff x="1376735" y="5563459"/>
            <a:chExt cx="2407180" cy="452064"/>
          </a:xfrm>
        </p:grpSpPr>
        <p:sp>
          <p:nvSpPr>
            <p:cNvPr id="73" name="Oval 72"/>
            <p:cNvSpPr/>
            <p:nvPr/>
          </p:nvSpPr>
          <p:spPr>
            <a:xfrm>
              <a:off x="1376735" y="5563459"/>
              <a:ext cx="452066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1896995" y="5604824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5" name="speed"/>
            <p:cNvSpPr txBox="1">
              <a:spLocks noChangeArrowheads="1"/>
            </p:cNvSpPr>
            <p:nvPr/>
          </p:nvSpPr>
          <p:spPr bwMode="auto">
            <a:xfrm>
              <a:off x="1434607" y="5635602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latinLnBrk="0">
                <a:spcBef>
                  <a:spcPct val="0"/>
                </a:spcBef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658076" y="3840482"/>
            <a:ext cx="2261824" cy="624163"/>
            <a:chOff x="8641787" y="3950141"/>
            <a:chExt cx="2261824" cy="624163"/>
          </a:xfrm>
        </p:grpSpPr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631404" y="3857519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81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01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8658076" y="4604105"/>
            <a:ext cx="2261824" cy="624163"/>
            <a:chOff x="8641787" y="3950141"/>
            <a:chExt cx="2261824" cy="624163"/>
          </a:xfrm>
        </p:grpSpPr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8631404" y="3857519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99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8658070" y="5367728"/>
            <a:ext cx="2261830" cy="624163"/>
            <a:chOff x="8641781" y="3950144"/>
            <a:chExt cx="2261830" cy="624163"/>
          </a:xfrm>
        </p:grpSpPr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641781" y="3950144"/>
              <a:ext cx="624166" cy="624163"/>
              <a:chOff x="8631400" y="3857521"/>
              <a:chExt cx="411824" cy="411822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631400" y="3857521"/>
                <a:ext cx="411824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104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latinLnBrk="0">
                  <a:spcBef>
                    <a:spcPct val="0"/>
                  </a:spcBef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03</a:t>
                </a:r>
              </a:p>
            </p:txBody>
          </p:sp>
        </p:grp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/>
          <p:cNvGraphicFramePr/>
          <p:nvPr/>
        </p:nvGraphicFramePr>
        <p:xfrm>
          <a:off x="681182" y="2190012"/>
          <a:ext cx="10829637" cy="3353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473531" y="2784071"/>
            <a:ext cx="1988173" cy="629496"/>
            <a:chOff x="2298719" y="2514110"/>
            <a:chExt cx="1988173" cy="629496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2298719" y="2811207"/>
              <a:ext cx="1988173" cy="3323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296829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73531" y="4317557"/>
            <a:ext cx="1988173" cy="629496"/>
            <a:chOff x="2298719" y="2514110"/>
            <a:chExt cx="1988173" cy="629496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2298719" y="2811207"/>
              <a:ext cx="1988173" cy="3323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727332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49572" y="2784071"/>
            <a:ext cx="2533321" cy="629496"/>
            <a:chOff x="2026145" y="2514110"/>
            <a:chExt cx="2533321" cy="629496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2026145" y="2811207"/>
              <a:ext cx="2533321" cy="3323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contemporary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17" name="speed"/>
            <p:cNvSpPr txBox="1">
              <a:spLocks noChangeArrowheads="1"/>
            </p:cNvSpPr>
            <p:nvPr/>
          </p:nvSpPr>
          <p:spPr bwMode="auto">
            <a:xfrm>
              <a:off x="2026145" y="2514110"/>
              <a:ext cx="2125325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98705" y="4317557"/>
            <a:ext cx="2568587" cy="629496"/>
            <a:chOff x="2008511" y="2514110"/>
            <a:chExt cx="2568587" cy="629496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2008511" y="2811207"/>
              <a:ext cx="2568587" cy="332399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in contemporary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008511" y="2514110"/>
              <a:ext cx="1727332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4859078" y="3587319"/>
            <a:ext cx="644575" cy="552158"/>
          </a:xfrm>
          <a:prstGeom prst="line">
            <a:avLst/>
          </a:prstGeom>
          <a:ln>
            <a:solidFill>
              <a:srgbClr val="FF8A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33761" y="3582831"/>
            <a:ext cx="1536714" cy="556646"/>
          </a:xfrm>
          <a:prstGeom prst="line">
            <a:avLst/>
          </a:prstGeom>
          <a:ln>
            <a:solidFill>
              <a:srgbClr val="FF8A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107532" y="1970386"/>
            <a:ext cx="3705962" cy="463296"/>
            <a:chOff x="2298719" y="2514110"/>
            <a:chExt cx="3705962" cy="463296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2298719" y="2811207"/>
              <a:ext cx="3705962" cy="16619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296829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57994" y="5322508"/>
            <a:ext cx="3705962" cy="629496"/>
            <a:chOff x="2298719" y="2514110"/>
            <a:chExt cx="3705962" cy="629496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2298719" y="2811207"/>
              <a:ext cx="3705962" cy="33239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1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793184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4961264" y="2076344"/>
            <a:ext cx="0" cy="53115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06478" y="5119094"/>
            <a:ext cx="0" cy="30415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7"/>
          <p:cNvSpPr>
            <a:spLocks noEditPoints="1"/>
          </p:cNvSpPr>
          <p:nvPr/>
        </p:nvSpPr>
        <p:spPr bwMode="auto">
          <a:xfrm>
            <a:off x="1848160" y="2849815"/>
            <a:ext cx="462192" cy="485205"/>
          </a:xfrm>
          <a:custGeom>
            <a:avLst/>
            <a:gdLst>
              <a:gd name="T0" fmla="*/ 449 w 482"/>
              <a:gd name="T1" fmla="*/ 33 h 506"/>
              <a:gd name="T2" fmla="*/ 353 w 482"/>
              <a:gd name="T3" fmla="*/ 120 h 506"/>
              <a:gd name="T4" fmla="*/ 197 w 482"/>
              <a:gd name="T5" fmla="*/ 81 h 506"/>
              <a:gd name="T6" fmla="*/ 58 w 482"/>
              <a:gd name="T7" fmla="*/ 138 h 506"/>
              <a:gd name="T8" fmla="*/ 4 w 482"/>
              <a:gd name="T9" fmla="*/ 315 h 506"/>
              <a:gd name="T10" fmla="*/ 54 w 482"/>
              <a:gd name="T11" fmla="*/ 506 h 506"/>
              <a:gd name="T12" fmla="*/ 197 w 482"/>
              <a:gd name="T13" fmla="*/ 475 h 506"/>
              <a:gd name="T14" fmla="*/ 336 w 482"/>
              <a:gd name="T15" fmla="*/ 418 h 506"/>
              <a:gd name="T16" fmla="*/ 395 w 482"/>
              <a:gd name="T17" fmla="*/ 279 h 506"/>
              <a:gd name="T18" fmla="*/ 404 w 482"/>
              <a:gd name="T19" fmla="*/ 136 h 506"/>
              <a:gd name="T20" fmla="*/ 398 w 482"/>
              <a:gd name="T21" fmla="*/ 74 h 506"/>
              <a:gd name="T22" fmla="*/ 289 w 482"/>
              <a:gd name="T23" fmla="*/ 492 h 506"/>
              <a:gd name="T24" fmla="*/ 373 w 482"/>
              <a:gd name="T25" fmla="*/ 331 h 506"/>
              <a:gd name="T26" fmla="*/ 267 w 482"/>
              <a:gd name="T27" fmla="*/ 447 h 506"/>
              <a:gd name="T28" fmla="*/ 144 w 482"/>
              <a:gd name="T29" fmla="*/ 454 h 506"/>
              <a:gd name="T30" fmla="*/ 27 w 482"/>
              <a:gd name="T31" fmla="*/ 347 h 506"/>
              <a:gd name="T32" fmla="*/ 45 w 482"/>
              <a:gd name="T33" fmla="*/ 177 h 506"/>
              <a:gd name="T34" fmla="*/ 179 w 482"/>
              <a:gd name="T35" fmla="*/ 96 h 506"/>
              <a:gd name="T36" fmla="*/ 325 w 482"/>
              <a:gd name="T37" fmla="*/ 148 h 506"/>
              <a:gd name="T38" fmla="*/ 197 w 482"/>
              <a:gd name="T39" fmla="*/ 130 h 506"/>
              <a:gd name="T40" fmla="*/ 92 w 482"/>
              <a:gd name="T41" fmla="*/ 173 h 506"/>
              <a:gd name="T42" fmla="*/ 51 w 482"/>
              <a:gd name="T43" fmla="*/ 307 h 506"/>
              <a:gd name="T44" fmla="*/ 127 w 482"/>
              <a:gd name="T45" fmla="*/ 409 h 506"/>
              <a:gd name="T46" fmla="*/ 254 w 482"/>
              <a:gd name="T47" fmla="*/ 416 h 506"/>
              <a:gd name="T48" fmla="*/ 339 w 482"/>
              <a:gd name="T49" fmla="*/ 322 h 506"/>
              <a:gd name="T50" fmla="*/ 325 w 482"/>
              <a:gd name="T51" fmla="*/ 203 h 506"/>
              <a:gd name="T52" fmla="*/ 377 w 482"/>
              <a:gd name="T53" fmla="*/ 245 h 506"/>
              <a:gd name="T54" fmla="*/ 222 w 482"/>
              <a:gd name="T55" fmla="*/ 303 h 506"/>
              <a:gd name="T56" fmla="*/ 172 w 482"/>
              <a:gd name="T57" fmla="*/ 303 h 506"/>
              <a:gd name="T58" fmla="*/ 177 w 482"/>
              <a:gd name="T59" fmla="*/ 248 h 506"/>
              <a:gd name="T60" fmla="*/ 211 w 482"/>
              <a:gd name="T61" fmla="*/ 262 h 506"/>
              <a:gd name="T62" fmla="*/ 221 w 482"/>
              <a:gd name="T63" fmla="*/ 272 h 506"/>
              <a:gd name="T64" fmla="*/ 207 w 482"/>
              <a:gd name="T65" fmla="*/ 230 h 506"/>
              <a:gd name="T66" fmla="*/ 148 w 482"/>
              <a:gd name="T67" fmla="*/ 269 h 506"/>
              <a:gd name="T68" fmla="*/ 197 w 482"/>
              <a:gd name="T69" fmla="*/ 327 h 506"/>
              <a:gd name="T70" fmla="*/ 247 w 482"/>
              <a:gd name="T71" fmla="*/ 279 h 506"/>
              <a:gd name="T72" fmla="*/ 285 w 482"/>
              <a:gd name="T73" fmla="*/ 263 h 506"/>
              <a:gd name="T74" fmla="*/ 261 w 482"/>
              <a:gd name="T75" fmla="*/ 341 h 506"/>
              <a:gd name="T76" fmla="*/ 197 w 482"/>
              <a:gd name="T77" fmla="*/ 368 h 506"/>
              <a:gd name="T78" fmla="*/ 133 w 482"/>
              <a:gd name="T79" fmla="*/ 341 h 506"/>
              <a:gd name="T80" fmla="*/ 107 w 482"/>
              <a:gd name="T81" fmla="*/ 270 h 506"/>
              <a:gd name="T82" fmla="*/ 147 w 482"/>
              <a:gd name="T83" fmla="*/ 203 h 506"/>
              <a:gd name="T84" fmla="*/ 223 w 482"/>
              <a:gd name="T85" fmla="*/ 192 h 506"/>
              <a:gd name="T86" fmla="*/ 254 w 482"/>
              <a:gd name="T87" fmla="*/ 191 h 506"/>
              <a:gd name="T88" fmla="*/ 167 w 482"/>
              <a:gd name="T89" fmla="*/ 178 h 506"/>
              <a:gd name="T90" fmla="*/ 101 w 482"/>
              <a:gd name="T91" fmla="*/ 239 h 506"/>
              <a:gd name="T92" fmla="*/ 110 w 482"/>
              <a:gd name="T93" fmla="*/ 336 h 506"/>
              <a:gd name="T94" fmla="*/ 187 w 482"/>
              <a:gd name="T95" fmla="*/ 381 h 506"/>
              <a:gd name="T96" fmla="*/ 255 w 482"/>
              <a:gd name="T97" fmla="*/ 365 h 506"/>
              <a:gd name="T98" fmla="*/ 301 w 482"/>
              <a:gd name="T99" fmla="*/ 288 h 506"/>
              <a:gd name="T100" fmla="*/ 279 w 482"/>
              <a:gd name="T101" fmla="*/ 214 h 506"/>
              <a:gd name="T102" fmla="*/ 332 w 482"/>
              <a:gd name="T103" fmla="*/ 279 h 506"/>
              <a:gd name="T104" fmla="*/ 292 w 482"/>
              <a:gd name="T105" fmla="*/ 374 h 506"/>
              <a:gd name="T106" fmla="*/ 184 w 482"/>
              <a:gd name="T107" fmla="*/ 412 h 506"/>
              <a:gd name="T108" fmla="*/ 85 w 482"/>
              <a:gd name="T109" fmla="*/ 352 h 506"/>
              <a:gd name="T110" fmla="*/ 73 w 482"/>
              <a:gd name="T111" fmla="*/ 228 h 506"/>
              <a:gd name="T112" fmla="*/ 158 w 482"/>
              <a:gd name="T113" fmla="*/ 149 h 506"/>
              <a:gd name="T114" fmla="*/ 270 w 482"/>
              <a:gd name="T115" fmla="*/ 16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2" h="506">
                <a:moveTo>
                  <a:pt x="404" y="136"/>
                </a:moveTo>
                <a:lnTo>
                  <a:pt x="482" y="57"/>
                </a:lnTo>
                <a:lnTo>
                  <a:pt x="447" y="45"/>
                </a:lnTo>
                <a:lnTo>
                  <a:pt x="449" y="44"/>
                </a:lnTo>
                <a:lnTo>
                  <a:pt x="449" y="44"/>
                </a:lnTo>
                <a:lnTo>
                  <a:pt x="451" y="42"/>
                </a:lnTo>
                <a:lnTo>
                  <a:pt x="451" y="39"/>
                </a:lnTo>
                <a:lnTo>
                  <a:pt x="451" y="37"/>
                </a:lnTo>
                <a:lnTo>
                  <a:pt x="449" y="33"/>
                </a:lnTo>
                <a:lnTo>
                  <a:pt x="449" y="33"/>
                </a:lnTo>
                <a:lnTo>
                  <a:pt x="446" y="32"/>
                </a:lnTo>
                <a:lnTo>
                  <a:pt x="444" y="32"/>
                </a:lnTo>
                <a:lnTo>
                  <a:pt x="441" y="32"/>
                </a:lnTo>
                <a:lnTo>
                  <a:pt x="439" y="33"/>
                </a:lnTo>
                <a:lnTo>
                  <a:pt x="437" y="36"/>
                </a:lnTo>
                <a:lnTo>
                  <a:pt x="425" y="0"/>
                </a:lnTo>
                <a:lnTo>
                  <a:pt x="346" y="79"/>
                </a:lnTo>
                <a:lnTo>
                  <a:pt x="358" y="114"/>
                </a:lnTo>
                <a:lnTo>
                  <a:pt x="353" y="119"/>
                </a:lnTo>
                <a:lnTo>
                  <a:pt x="353" y="120"/>
                </a:lnTo>
                <a:lnTo>
                  <a:pt x="335" y="137"/>
                </a:lnTo>
                <a:lnTo>
                  <a:pt x="335" y="137"/>
                </a:lnTo>
                <a:lnTo>
                  <a:pt x="321" y="124"/>
                </a:lnTo>
                <a:lnTo>
                  <a:pt x="305" y="113"/>
                </a:lnTo>
                <a:lnTo>
                  <a:pt x="289" y="104"/>
                </a:lnTo>
                <a:lnTo>
                  <a:pt x="271" y="95"/>
                </a:lnTo>
                <a:lnTo>
                  <a:pt x="254" y="90"/>
                </a:lnTo>
                <a:lnTo>
                  <a:pt x="236" y="84"/>
                </a:lnTo>
                <a:lnTo>
                  <a:pt x="216" y="82"/>
                </a:lnTo>
                <a:lnTo>
                  <a:pt x="197" y="81"/>
                </a:lnTo>
                <a:lnTo>
                  <a:pt x="197" y="81"/>
                </a:lnTo>
                <a:lnTo>
                  <a:pt x="177" y="82"/>
                </a:lnTo>
                <a:lnTo>
                  <a:pt x="158" y="84"/>
                </a:lnTo>
                <a:lnTo>
                  <a:pt x="140" y="90"/>
                </a:lnTo>
                <a:lnTo>
                  <a:pt x="121" y="96"/>
                </a:lnTo>
                <a:lnTo>
                  <a:pt x="104" y="104"/>
                </a:lnTo>
                <a:lnTo>
                  <a:pt x="88" y="114"/>
                </a:lnTo>
                <a:lnTo>
                  <a:pt x="72" y="125"/>
                </a:lnTo>
                <a:lnTo>
                  <a:pt x="58" y="138"/>
                </a:lnTo>
                <a:lnTo>
                  <a:pt x="58" y="138"/>
                </a:lnTo>
                <a:lnTo>
                  <a:pt x="44" y="153"/>
                </a:lnTo>
                <a:lnTo>
                  <a:pt x="33" y="169"/>
                </a:lnTo>
                <a:lnTo>
                  <a:pt x="22" y="187"/>
                </a:lnTo>
                <a:lnTo>
                  <a:pt x="14" y="204"/>
                </a:lnTo>
                <a:lnTo>
                  <a:pt x="8" y="221"/>
                </a:lnTo>
                <a:lnTo>
                  <a:pt x="4" y="241"/>
                </a:lnTo>
                <a:lnTo>
                  <a:pt x="0" y="259"/>
                </a:lnTo>
                <a:lnTo>
                  <a:pt x="0" y="279"/>
                </a:lnTo>
                <a:lnTo>
                  <a:pt x="0" y="297"/>
                </a:lnTo>
                <a:lnTo>
                  <a:pt x="4" y="315"/>
                </a:lnTo>
                <a:lnTo>
                  <a:pt x="8" y="335"/>
                </a:lnTo>
                <a:lnTo>
                  <a:pt x="14" y="352"/>
                </a:lnTo>
                <a:lnTo>
                  <a:pt x="22" y="369"/>
                </a:lnTo>
                <a:lnTo>
                  <a:pt x="33" y="387"/>
                </a:lnTo>
                <a:lnTo>
                  <a:pt x="44" y="403"/>
                </a:lnTo>
                <a:lnTo>
                  <a:pt x="58" y="418"/>
                </a:lnTo>
                <a:lnTo>
                  <a:pt x="58" y="418"/>
                </a:lnTo>
                <a:lnTo>
                  <a:pt x="66" y="425"/>
                </a:lnTo>
                <a:lnTo>
                  <a:pt x="76" y="433"/>
                </a:lnTo>
                <a:lnTo>
                  <a:pt x="54" y="506"/>
                </a:lnTo>
                <a:lnTo>
                  <a:pt x="115" y="506"/>
                </a:lnTo>
                <a:lnTo>
                  <a:pt x="128" y="462"/>
                </a:lnTo>
                <a:lnTo>
                  <a:pt x="128" y="462"/>
                </a:lnTo>
                <a:lnTo>
                  <a:pt x="144" y="469"/>
                </a:lnTo>
                <a:lnTo>
                  <a:pt x="161" y="472"/>
                </a:lnTo>
                <a:lnTo>
                  <a:pt x="180" y="474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197" y="475"/>
                </a:lnTo>
                <a:lnTo>
                  <a:pt x="215" y="474"/>
                </a:lnTo>
                <a:lnTo>
                  <a:pt x="233" y="472"/>
                </a:lnTo>
                <a:lnTo>
                  <a:pt x="249" y="469"/>
                </a:lnTo>
                <a:lnTo>
                  <a:pt x="266" y="463"/>
                </a:lnTo>
                <a:lnTo>
                  <a:pt x="278" y="506"/>
                </a:lnTo>
                <a:lnTo>
                  <a:pt x="338" y="506"/>
                </a:lnTo>
                <a:lnTo>
                  <a:pt x="318" y="434"/>
                </a:lnTo>
                <a:lnTo>
                  <a:pt x="318" y="434"/>
                </a:lnTo>
                <a:lnTo>
                  <a:pt x="328" y="427"/>
                </a:lnTo>
                <a:lnTo>
                  <a:pt x="336" y="418"/>
                </a:lnTo>
                <a:lnTo>
                  <a:pt x="336" y="418"/>
                </a:lnTo>
                <a:lnTo>
                  <a:pt x="350" y="403"/>
                </a:lnTo>
                <a:lnTo>
                  <a:pt x="361" y="388"/>
                </a:lnTo>
                <a:lnTo>
                  <a:pt x="371" y="371"/>
                </a:lnTo>
                <a:lnTo>
                  <a:pt x="379" y="354"/>
                </a:lnTo>
                <a:lnTo>
                  <a:pt x="386" y="336"/>
                </a:lnTo>
                <a:lnTo>
                  <a:pt x="390" y="316"/>
                </a:lnTo>
                <a:lnTo>
                  <a:pt x="393" y="298"/>
                </a:lnTo>
                <a:lnTo>
                  <a:pt x="395" y="279"/>
                </a:lnTo>
                <a:lnTo>
                  <a:pt x="395" y="279"/>
                </a:lnTo>
                <a:lnTo>
                  <a:pt x="393" y="260"/>
                </a:lnTo>
                <a:lnTo>
                  <a:pt x="391" y="242"/>
                </a:lnTo>
                <a:lnTo>
                  <a:pt x="387" y="225"/>
                </a:lnTo>
                <a:lnTo>
                  <a:pt x="382" y="208"/>
                </a:lnTo>
                <a:lnTo>
                  <a:pt x="375" y="192"/>
                </a:lnTo>
                <a:lnTo>
                  <a:pt x="366" y="176"/>
                </a:lnTo>
                <a:lnTo>
                  <a:pt x="357" y="162"/>
                </a:lnTo>
                <a:lnTo>
                  <a:pt x="345" y="148"/>
                </a:lnTo>
                <a:lnTo>
                  <a:pt x="369" y="124"/>
                </a:lnTo>
                <a:lnTo>
                  <a:pt x="404" y="136"/>
                </a:lnTo>
                <a:close/>
                <a:moveTo>
                  <a:pt x="456" y="64"/>
                </a:moveTo>
                <a:lnTo>
                  <a:pt x="400" y="120"/>
                </a:lnTo>
                <a:lnTo>
                  <a:pt x="379" y="113"/>
                </a:lnTo>
                <a:lnTo>
                  <a:pt x="436" y="57"/>
                </a:lnTo>
                <a:lnTo>
                  <a:pt x="456" y="64"/>
                </a:lnTo>
                <a:close/>
                <a:moveTo>
                  <a:pt x="370" y="103"/>
                </a:moveTo>
                <a:lnTo>
                  <a:pt x="362" y="82"/>
                </a:lnTo>
                <a:lnTo>
                  <a:pt x="418" y="26"/>
                </a:lnTo>
                <a:lnTo>
                  <a:pt x="426" y="46"/>
                </a:lnTo>
                <a:lnTo>
                  <a:pt x="398" y="74"/>
                </a:lnTo>
                <a:lnTo>
                  <a:pt x="370" y="103"/>
                </a:lnTo>
                <a:close/>
                <a:moveTo>
                  <a:pt x="104" y="492"/>
                </a:moveTo>
                <a:lnTo>
                  <a:pt x="74" y="492"/>
                </a:lnTo>
                <a:lnTo>
                  <a:pt x="88" y="443"/>
                </a:lnTo>
                <a:lnTo>
                  <a:pt x="88" y="443"/>
                </a:lnTo>
                <a:lnTo>
                  <a:pt x="101" y="450"/>
                </a:lnTo>
                <a:lnTo>
                  <a:pt x="114" y="457"/>
                </a:lnTo>
                <a:lnTo>
                  <a:pt x="104" y="492"/>
                </a:lnTo>
                <a:close/>
                <a:moveTo>
                  <a:pt x="319" y="492"/>
                </a:moveTo>
                <a:lnTo>
                  <a:pt x="289" y="492"/>
                </a:lnTo>
                <a:lnTo>
                  <a:pt x="279" y="458"/>
                </a:lnTo>
                <a:lnTo>
                  <a:pt x="279" y="458"/>
                </a:lnTo>
                <a:lnTo>
                  <a:pt x="292" y="451"/>
                </a:lnTo>
                <a:lnTo>
                  <a:pt x="305" y="443"/>
                </a:lnTo>
                <a:lnTo>
                  <a:pt x="319" y="492"/>
                </a:lnTo>
                <a:close/>
                <a:moveTo>
                  <a:pt x="380" y="279"/>
                </a:moveTo>
                <a:lnTo>
                  <a:pt x="380" y="279"/>
                </a:lnTo>
                <a:lnTo>
                  <a:pt x="379" y="296"/>
                </a:lnTo>
                <a:lnTo>
                  <a:pt x="377" y="314"/>
                </a:lnTo>
                <a:lnTo>
                  <a:pt x="373" y="331"/>
                </a:lnTo>
                <a:lnTo>
                  <a:pt x="366" y="348"/>
                </a:lnTo>
                <a:lnTo>
                  <a:pt x="359" y="364"/>
                </a:lnTo>
                <a:lnTo>
                  <a:pt x="349" y="380"/>
                </a:lnTo>
                <a:lnTo>
                  <a:pt x="338" y="394"/>
                </a:lnTo>
                <a:lnTo>
                  <a:pt x="326" y="407"/>
                </a:lnTo>
                <a:lnTo>
                  <a:pt x="326" y="407"/>
                </a:lnTo>
                <a:lnTo>
                  <a:pt x="314" y="420"/>
                </a:lnTo>
                <a:lnTo>
                  <a:pt x="298" y="431"/>
                </a:lnTo>
                <a:lnTo>
                  <a:pt x="283" y="439"/>
                </a:lnTo>
                <a:lnTo>
                  <a:pt x="267" y="447"/>
                </a:lnTo>
                <a:lnTo>
                  <a:pt x="251" y="454"/>
                </a:lnTo>
                <a:lnTo>
                  <a:pt x="234" y="458"/>
                </a:lnTo>
                <a:lnTo>
                  <a:pt x="215" y="460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97" y="461"/>
                </a:lnTo>
                <a:lnTo>
                  <a:pt x="179" y="460"/>
                </a:lnTo>
                <a:lnTo>
                  <a:pt x="161" y="458"/>
                </a:lnTo>
                <a:lnTo>
                  <a:pt x="144" y="454"/>
                </a:lnTo>
                <a:lnTo>
                  <a:pt x="127" y="447"/>
                </a:lnTo>
                <a:lnTo>
                  <a:pt x="110" y="439"/>
                </a:lnTo>
                <a:lnTo>
                  <a:pt x="95" y="431"/>
                </a:lnTo>
                <a:lnTo>
                  <a:pt x="81" y="420"/>
                </a:lnTo>
                <a:lnTo>
                  <a:pt x="67" y="407"/>
                </a:lnTo>
                <a:lnTo>
                  <a:pt x="67" y="407"/>
                </a:lnTo>
                <a:lnTo>
                  <a:pt x="55" y="394"/>
                </a:lnTo>
                <a:lnTo>
                  <a:pt x="45" y="379"/>
                </a:lnTo>
                <a:lnTo>
                  <a:pt x="35" y="363"/>
                </a:lnTo>
                <a:lnTo>
                  <a:pt x="27" y="347"/>
                </a:lnTo>
                <a:lnTo>
                  <a:pt x="22" y="330"/>
                </a:lnTo>
                <a:lnTo>
                  <a:pt x="18" y="313"/>
                </a:lnTo>
                <a:lnTo>
                  <a:pt x="14" y="296"/>
                </a:lnTo>
                <a:lnTo>
                  <a:pt x="14" y="279"/>
                </a:lnTo>
                <a:lnTo>
                  <a:pt x="14" y="260"/>
                </a:lnTo>
                <a:lnTo>
                  <a:pt x="18" y="243"/>
                </a:lnTo>
                <a:lnTo>
                  <a:pt x="22" y="226"/>
                </a:lnTo>
                <a:lnTo>
                  <a:pt x="27" y="209"/>
                </a:lnTo>
                <a:lnTo>
                  <a:pt x="35" y="193"/>
                </a:lnTo>
                <a:lnTo>
                  <a:pt x="45" y="177"/>
                </a:lnTo>
                <a:lnTo>
                  <a:pt x="55" y="163"/>
                </a:lnTo>
                <a:lnTo>
                  <a:pt x="67" y="149"/>
                </a:lnTo>
                <a:lnTo>
                  <a:pt x="67" y="149"/>
                </a:lnTo>
                <a:lnTo>
                  <a:pt x="81" y="136"/>
                </a:lnTo>
                <a:lnTo>
                  <a:pt x="95" y="125"/>
                </a:lnTo>
                <a:lnTo>
                  <a:pt x="110" y="117"/>
                </a:lnTo>
                <a:lnTo>
                  <a:pt x="127" y="109"/>
                </a:lnTo>
                <a:lnTo>
                  <a:pt x="144" y="103"/>
                </a:lnTo>
                <a:lnTo>
                  <a:pt x="161" y="98"/>
                </a:lnTo>
                <a:lnTo>
                  <a:pt x="179" y="96"/>
                </a:lnTo>
                <a:lnTo>
                  <a:pt x="197" y="95"/>
                </a:lnTo>
                <a:lnTo>
                  <a:pt x="197" y="95"/>
                </a:lnTo>
                <a:lnTo>
                  <a:pt x="215" y="96"/>
                </a:lnTo>
                <a:lnTo>
                  <a:pt x="233" y="98"/>
                </a:lnTo>
                <a:lnTo>
                  <a:pt x="250" y="103"/>
                </a:lnTo>
                <a:lnTo>
                  <a:pt x="266" y="109"/>
                </a:lnTo>
                <a:lnTo>
                  <a:pt x="282" y="115"/>
                </a:lnTo>
                <a:lnTo>
                  <a:pt x="297" y="125"/>
                </a:lnTo>
                <a:lnTo>
                  <a:pt x="311" y="135"/>
                </a:lnTo>
                <a:lnTo>
                  <a:pt x="325" y="148"/>
                </a:lnTo>
                <a:lnTo>
                  <a:pt x="301" y="172"/>
                </a:lnTo>
                <a:lnTo>
                  <a:pt x="301" y="172"/>
                </a:lnTo>
                <a:lnTo>
                  <a:pt x="290" y="162"/>
                </a:lnTo>
                <a:lnTo>
                  <a:pt x="279" y="153"/>
                </a:lnTo>
                <a:lnTo>
                  <a:pt x="266" y="147"/>
                </a:lnTo>
                <a:lnTo>
                  <a:pt x="253" y="140"/>
                </a:lnTo>
                <a:lnTo>
                  <a:pt x="240" y="136"/>
                </a:lnTo>
                <a:lnTo>
                  <a:pt x="226" y="132"/>
                </a:lnTo>
                <a:lnTo>
                  <a:pt x="212" y="131"/>
                </a:lnTo>
                <a:lnTo>
                  <a:pt x="197" y="130"/>
                </a:lnTo>
                <a:lnTo>
                  <a:pt x="197" y="130"/>
                </a:lnTo>
                <a:lnTo>
                  <a:pt x="183" y="131"/>
                </a:lnTo>
                <a:lnTo>
                  <a:pt x="168" y="133"/>
                </a:lnTo>
                <a:lnTo>
                  <a:pt x="154" y="136"/>
                </a:lnTo>
                <a:lnTo>
                  <a:pt x="140" y="140"/>
                </a:lnTo>
                <a:lnTo>
                  <a:pt x="127" y="147"/>
                </a:lnTo>
                <a:lnTo>
                  <a:pt x="115" y="154"/>
                </a:lnTo>
                <a:lnTo>
                  <a:pt x="103" y="163"/>
                </a:lnTo>
                <a:lnTo>
                  <a:pt x="92" y="173"/>
                </a:lnTo>
                <a:lnTo>
                  <a:pt x="92" y="173"/>
                </a:lnTo>
                <a:lnTo>
                  <a:pt x="81" y="185"/>
                </a:lnTo>
                <a:lnTo>
                  <a:pt x="73" y="196"/>
                </a:lnTo>
                <a:lnTo>
                  <a:pt x="65" y="208"/>
                </a:lnTo>
                <a:lnTo>
                  <a:pt x="60" y="222"/>
                </a:lnTo>
                <a:lnTo>
                  <a:pt x="54" y="235"/>
                </a:lnTo>
                <a:lnTo>
                  <a:pt x="51" y="249"/>
                </a:lnTo>
                <a:lnTo>
                  <a:pt x="49" y="263"/>
                </a:lnTo>
                <a:lnTo>
                  <a:pt x="49" y="279"/>
                </a:lnTo>
                <a:lnTo>
                  <a:pt x="49" y="293"/>
                </a:lnTo>
                <a:lnTo>
                  <a:pt x="51" y="307"/>
                </a:lnTo>
                <a:lnTo>
                  <a:pt x="54" y="321"/>
                </a:lnTo>
                <a:lnTo>
                  <a:pt x="60" y="334"/>
                </a:lnTo>
                <a:lnTo>
                  <a:pt x="65" y="348"/>
                </a:lnTo>
                <a:lnTo>
                  <a:pt x="73" y="360"/>
                </a:lnTo>
                <a:lnTo>
                  <a:pt x="81" y="371"/>
                </a:lnTo>
                <a:lnTo>
                  <a:pt x="92" y="383"/>
                </a:lnTo>
                <a:lnTo>
                  <a:pt x="92" y="383"/>
                </a:lnTo>
                <a:lnTo>
                  <a:pt x="103" y="393"/>
                </a:lnTo>
                <a:lnTo>
                  <a:pt x="115" y="402"/>
                </a:lnTo>
                <a:lnTo>
                  <a:pt x="127" y="409"/>
                </a:lnTo>
                <a:lnTo>
                  <a:pt x="140" y="416"/>
                </a:lnTo>
                <a:lnTo>
                  <a:pt x="154" y="420"/>
                </a:lnTo>
                <a:lnTo>
                  <a:pt x="168" y="424"/>
                </a:lnTo>
                <a:lnTo>
                  <a:pt x="183" y="427"/>
                </a:lnTo>
                <a:lnTo>
                  <a:pt x="197" y="427"/>
                </a:lnTo>
                <a:lnTo>
                  <a:pt x="197" y="427"/>
                </a:lnTo>
                <a:lnTo>
                  <a:pt x="212" y="427"/>
                </a:lnTo>
                <a:lnTo>
                  <a:pt x="226" y="424"/>
                </a:lnTo>
                <a:lnTo>
                  <a:pt x="240" y="420"/>
                </a:lnTo>
                <a:lnTo>
                  <a:pt x="254" y="416"/>
                </a:lnTo>
                <a:lnTo>
                  <a:pt x="267" y="409"/>
                </a:lnTo>
                <a:lnTo>
                  <a:pt x="280" y="402"/>
                </a:lnTo>
                <a:lnTo>
                  <a:pt x="291" y="393"/>
                </a:lnTo>
                <a:lnTo>
                  <a:pt x="303" y="383"/>
                </a:lnTo>
                <a:lnTo>
                  <a:pt x="303" y="383"/>
                </a:lnTo>
                <a:lnTo>
                  <a:pt x="312" y="373"/>
                </a:lnTo>
                <a:lnTo>
                  <a:pt x="321" y="361"/>
                </a:lnTo>
                <a:lnTo>
                  <a:pt x="329" y="348"/>
                </a:lnTo>
                <a:lnTo>
                  <a:pt x="335" y="335"/>
                </a:lnTo>
                <a:lnTo>
                  <a:pt x="339" y="322"/>
                </a:lnTo>
                <a:lnTo>
                  <a:pt x="343" y="308"/>
                </a:lnTo>
                <a:lnTo>
                  <a:pt x="345" y="293"/>
                </a:lnTo>
                <a:lnTo>
                  <a:pt x="346" y="279"/>
                </a:lnTo>
                <a:lnTo>
                  <a:pt x="346" y="279"/>
                </a:lnTo>
                <a:lnTo>
                  <a:pt x="345" y="265"/>
                </a:lnTo>
                <a:lnTo>
                  <a:pt x="344" y="252"/>
                </a:lnTo>
                <a:lnTo>
                  <a:pt x="341" y="240"/>
                </a:lnTo>
                <a:lnTo>
                  <a:pt x="337" y="227"/>
                </a:lnTo>
                <a:lnTo>
                  <a:pt x="332" y="215"/>
                </a:lnTo>
                <a:lnTo>
                  <a:pt x="325" y="203"/>
                </a:lnTo>
                <a:lnTo>
                  <a:pt x="319" y="192"/>
                </a:lnTo>
                <a:lnTo>
                  <a:pt x="310" y="182"/>
                </a:lnTo>
                <a:lnTo>
                  <a:pt x="335" y="158"/>
                </a:lnTo>
                <a:lnTo>
                  <a:pt x="335" y="158"/>
                </a:lnTo>
                <a:lnTo>
                  <a:pt x="345" y="171"/>
                </a:lnTo>
                <a:lnTo>
                  <a:pt x="355" y="185"/>
                </a:lnTo>
                <a:lnTo>
                  <a:pt x="362" y="199"/>
                </a:lnTo>
                <a:lnTo>
                  <a:pt x="369" y="214"/>
                </a:lnTo>
                <a:lnTo>
                  <a:pt x="374" y="229"/>
                </a:lnTo>
                <a:lnTo>
                  <a:pt x="377" y="245"/>
                </a:lnTo>
                <a:lnTo>
                  <a:pt x="379" y="261"/>
                </a:lnTo>
                <a:lnTo>
                  <a:pt x="380" y="279"/>
                </a:lnTo>
                <a:lnTo>
                  <a:pt x="380" y="279"/>
                </a:lnTo>
                <a:close/>
                <a:moveTo>
                  <a:pt x="233" y="279"/>
                </a:moveTo>
                <a:lnTo>
                  <a:pt x="233" y="279"/>
                </a:lnTo>
                <a:lnTo>
                  <a:pt x="231" y="285"/>
                </a:lnTo>
                <a:lnTo>
                  <a:pt x="230" y="292"/>
                </a:lnTo>
                <a:lnTo>
                  <a:pt x="226" y="298"/>
                </a:lnTo>
                <a:lnTo>
                  <a:pt x="222" y="303"/>
                </a:lnTo>
                <a:lnTo>
                  <a:pt x="222" y="303"/>
                </a:lnTo>
                <a:lnTo>
                  <a:pt x="216" y="308"/>
                </a:lnTo>
                <a:lnTo>
                  <a:pt x="211" y="311"/>
                </a:lnTo>
                <a:lnTo>
                  <a:pt x="204" y="313"/>
                </a:lnTo>
                <a:lnTo>
                  <a:pt x="197" y="313"/>
                </a:lnTo>
                <a:lnTo>
                  <a:pt x="197" y="313"/>
                </a:lnTo>
                <a:lnTo>
                  <a:pt x="190" y="313"/>
                </a:lnTo>
                <a:lnTo>
                  <a:pt x="184" y="311"/>
                </a:lnTo>
                <a:lnTo>
                  <a:pt x="177" y="308"/>
                </a:lnTo>
                <a:lnTo>
                  <a:pt x="172" y="303"/>
                </a:lnTo>
                <a:lnTo>
                  <a:pt x="172" y="303"/>
                </a:lnTo>
                <a:lnTo>
                  <a:pt x="168" y="298"/>
                </a:lnTo>
                <a:lnTo>
                  <a:pt x="164" y="292"/>
                </a:lnTo>
                <a:lnTo>
                  <a:pt x="162" y="285"/>
                </a:lnTo>
                <a:lnTo>
                  <a:pt x="161" y="279"/>
                </a:lnTo>
                <a:lnTo>
                  <a:pt x="162" y="271"/>
                </a:lnTo>
                <a:lnTo>
                  <a:pt x="164" y="265"/>
                </a:lnTo>
                <a:lnTo>
                  <a:pt x="168" y="259"/>
                </a:lnTo>
                <a:lnTo>
                  <a:pt x="172" y="253"/>
                </a:lnTo>
                <a:lnTo>
                  <a:pt x="172" y="253"/>
                </a:lnTo>
                <a:lnTo>
                  <a:pt x="177" y="248"/>
                </a:lnTo>
                <a:lnTo>
                  <a:pt x="184" y="245"/>
                </a:lnTo>
                <a:lnTo>
                  <a:pt x="190" y="243"/>
                </a:lnTo>
                <a:lnTo>
                  <a:pt x="197" y="243"/>
                </a:lnTo>
                <a:lnTo>
                  <a:pt x="197" y="243"/>
                </a:lnTo>
                <a:lnTo>
                  <a:pt x="203" y="243"/>
                </a:lnTo>
                <a:lnTo>
                  <a:pt x="210" y="245"/>
                </a:lnTo>
                <a:lnTo>
                  <a:pt x="215" y="248"/>
                </a:lnTo>
                <a:lnTo>
                  <a:pt x="221" y="252"/>
                </a:lnTo>
                <a:lnTo>
                  <a:pt x="211" y="262"/>
                </a:lnTo>
                <a:lnTo>
                  <a:pt x="211" y="262"/>
                </a:lnTo>
                <a:lnTo>
                  <a:pt x="209" y="265"/>
                </a:lnTo>
                <a:lnTo>
                  <a:pt x="209" y="267"/>
                </a:lnTo>
                <a:lnTo>
                  <a:pt x="209" y="270"/>
                </a:lnTo>
                <a:lnTo>
                  <a:pt x="211" y="272"/>
                </a:lnTo>
                <a:lnTo>
                  <a:pt x="211" y="272"/>
                </a:lnTo>
                <a:lnTo>
                  <a:pt x="213" y="273"/>
                </a:lnTo>
                <a:lnTo>
                  <a:pt x="215" y="274"/>
                </a:lnTo>
                <a:lnTo>
                  <a:pt x="215" y="274"/>
                </a:lnTo>
                <a:lnTo>
                  <a:pt x="218" y="273"/>
                </a:lnTo>
                <a:lnTo>
                  <a:pt x="221" y="272"/>
                </a:lnTo>
                <a:lnTo>
                  <a:pt x="229" y="263"/>
                </a:lnTo>
                <a:lnTo>
                  <a:pt x="229" y="263"/>
                </a:lnTo>
                <a:lnTo>
                  <a:pt x="231" y="271"/>
                </a:lnTo>
                <a:lnTo>
                  <a:pt x="233" y="279"/>
                </a:lnTo>
                <a:lnTo>
                  <a:pt x="233" y="279"/>
                </a:lnTo>
                <a:close/>
                <a:moveTo>
                  <a:pt x="230" y="242"/>
                </a:moveTo>
                <a:lnTo>
                  <a:pt x="230" y="242"/>
                </a:lnTo>
                <a:lnTo>
                  <a:pt x="224" y="236"/>
                </a:lnTo>
                <a:lnTo>
                  <a:pt x="215" y="232"/>
                </a:lnTo>
                <a:lnTo>
                  <a:pt x="207" y="230"/>
                </a:lnTo>
                <a:lnTo>
                  <a:pt x="197" y="229"/>
                </a:lnTo>
                <a:lnTo>
                  <a:pt x="197" y="229"/>
                </a:lnTo>
                <a:lnTo>
                  <a:pt x="187" y="230"/>
                </a:lnTo>
                <a:lnTo>
                  <a:pt x="179" y="232"/>
                </a:lnTo>
                <a:lnTo>
                  <a:pt x="170" y="236"/>
                </a:lnTo>
                <a:lnTo>
                  <a:pt x="162" y="243"/>
                </a:lnTo>
                <a:lnTo>
                  <a:pt x="162" y="243"/>
                </a:lnTo>
                <a:lnTo>
                  <a:pt x="156" y="250"/>
                </a:lnTo>
                <a:lnTo>
                  <a:pt x="152" y="259"/>
                </a:lnTo>
                <a:lnTo>
                  <a:pt x="148" y="269"/>
                </a:lnTo>
                <a:lnTo>
                  <a:pt x="147" y="279"/>
                </a:lnTo>
                <a:lnTo>
                  <a:pt x="148" y="287"/>
                </a:lnTo>
                <a:lnTo>
                  <a:pt x="152" y="297"/>
                </a:lnTo>
                <a:lnTo>
                  <a:pt x="156" y="306"/>
                </a:lnTo>
                <a:lnTo>
                  <a:pt x="162" y="313"/>
                </a:lnTo>
                <a:lnTo>
                  <a:pt x="162" y="313"/>
                </a:lnTo>
                <a:lnTo>
                  <a:pt x="170" y="320"/>
                </a:lnTo>
                <a:lnTo>
                  <a:pt x="179" y="324"/>
                </a:lnTo>
                <a:lnTo>
                  <a:pt x="187" y="327"/>
                </a:lnTo>
                <a:lnTo>
                  <a:pt x="197" y="327"/>
                </a:lnTo>
                <a:lnTo>
                  <a:pt x="197" y="327"/>
                </a:lnTo>
                <a:lnTo>
                  <a:pt x="207" y="327"/>
                </a:lnTo>
                <a:lnTo>
                  <a:pt x="216" y="324"/>
                </a:lnTo>
                <a:lnTo>
                  <a:pt x="225" y="320"/>
                </a:lnTo>
                <a:lnTo>
                  <a:pt x="233" y="313"/>
                </a:lnTo>
                <a:lnTo>
                  <a:pt x="233" y="313"/>
                </a:lnTo>
                <a:lnTo>
                  <a:pt x="238" y="306"/>
                </a:lnTo>
                <a:lnTo>
                  <a:pt x="243" y="297"/>
                </a:lnTo>
                <a:lnTo>
                  <a:pt x="245" y="288"/>
                </a:lnTo>
                <a:lnTo>
                  <a:pt x="247" y="279"/>
                </a:lnTo>
                <a:lnTo>
                  <a:pt x="247" y="279"/>
                </a:lnTo>
                <a:lnTo>
                  <a:pt x="247" y="271"/>
                </a:lnTo>
                <a:lnTo>
                  <a:pt x="244" y="265"/>
                </a:lnTo>
                <a:lnTo>
                  <a:pt x="242" y="259"/>
                </a:lnTo>
                <a:lnTo>
                  <a:pt x="240" y="253"/>
                </a:lnTo>
                <a:lnTo>
                  <a:pt x="268" y="223"/>
                </a:lnTo>
                <a:lnTo>
                  <a:pt x="268" y="223"/>
                </a:lnTo>
                <a:lnTo>
                  <a:pt x="277" y="236"/>
                </a:lnTo>
                <a:lnTo>
                  <a:pt x="282" y="249"/>
                </a:lnTo>
                <a:lnTo>
                  <a:pt x="285" y="263"/>
                </a:lnTo>
                <a:lnTo>
                  <a:pt x="287" y="279"/>
                </a:lnTo>
                <a:lnTo>
                  <a:pt x="287" y="279"/>
                </a:lnTo>
                <a:lnTo>
                  <a:pt x="287" y="287"/>
                </a:lnTo>
                <a:lnTo>
                  <a:pt x="285" y="296"/>
                </a:lnTo>
                <a:lnTo>
                  <a:pt x="283" y="304"/>
                </a:lnTo>
                <a:lnTo>
                  <a:pt x="280" y="312"/>
                </a:lnTo>
                <a:lnTo>
                  <a:pt x="277" y="321"/>
                </a:lnTo>
                <a:lnTo>
                  <a:pt x="271" y="328"/>
                </a:lnTo>
                <a:lnTo>
                  <a:pt x="267" y="335"/>
                </a:lnTo>
                <a:lnTo>
                  <a:pt x="261" y="341"/>
                </a:lnTo>
                <a:lnTo>
                  <a:pt x="261" y="341"/>
                </a:lnTo>
                <a:lnTo>
                  <a:pt x="254" y="348"/>
                </a:lnTo>
                <a:lnTo>
                  <a:pt x="247" y="353"/>
                </a:lnTo>
                <a:lnTo>
                  <a:pt x="239" y="357"/>
                </a:lnTo>
                <a:lnTo>
                  <a:pt x="231" y="361"/>
                </a:lnTo>
                <a:lnTo>
                  <a:pt x="223" y="364"/>
                </a:lnTo>
                <a:lnTo>
                  <a:pt x="215" y="366"/>
                </a:lnTo>
                <a:lnTo>
                  <a:pt x="206" y="367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97" y="368"/>
                </a:lnTo>
                <a:lnTo>
                  <a:pt x="188" y="367"/>
                </a:lnTo>
                <a:lnTo>
                  <a:pt x="180" y="366"/>
                </a:lnTo>
                <a:lnTo>
                  <a:pt x="171" y="364"/>
                </a:lnTo>
                <a:lnTo>
                  <a:pt x="162" y="361"/>
                </a:lnTo>
                <a:lnTo>
                  <a:pt x="155" y="357"/>
                </a:lnTo>
                <a:lnTo>
                  <a:pt x="147" y="353"/>
                </a:lnTo>
                <a:lnTo>
                  <a:pt x="140" y="348"/>
                </a:lnTo>
                <a:lnTo>
                  <a:pt x="133" y="341"/>
                </a:lnTo>
                <a:lnTo>
                  <a:pt x="133" y="341"/>
                </a:lnTo>
                <a:lnTo>
                  <a:pt x="128" y="335"/>
                </a:lnTo>
                <a:lnTo>
                  <a:pt x="122" y="327"/>
                </a:lnTo>
                <a:lnTo>
                  <a:pt x="118" y="320"/>
                </a:lnTo>
                <a:lnTo>
                  <a:pt x="114" y="312"/>
                </a:lnTo>
                <a:lnTo>
                  <a:pt x="110" y="303"/>
                </a:lnTo>
                <a:lnTo>
                  <a:pt x="109" y="295"/>
                </a:lnTo>
                <a:lnTo>
                  <a:pt x="107" y="287"/>
                </a:lnTo>
                <a:lnTo>
                  <a:pt x="107" y="279"/>
                </a:lnTo>
                <a:lnTo>
                  <a:pt x="107" y="270"/>
                </a:lnTo>
                <a:lnTo>
                  <a:pt x="109" y="261"/>
                </a:lnTo>
                <a:lnTo>
                  <a:pt x="110" y="253"/>
                </a:lnTo>
                <a:lnTo>
                  <a:pt x="114" y="244"/>
                </a:lnTo>
                <a:lnTo>
                  <a:pt x="118" y="236"/>
                </a:lnTo>
                <a:lnTo>
                  <a:pt x="122" y="229"/>
                </a:lnTo>
                <a:lnTo>
                  <a:pt x="128" y="221"/>
                </a:lnTo>
                <a:lnTo>
                  <a:pt x="133" y="215"/>
                </a:lnTo>
                <a:lnTo>
                  <a:pt x="133" y="215"/>
                </a:lnTo>
                <a:lnTo>
                  <a:pt x="141" y="208"/>
                </a:lnTo>
                <a:lnTo>
                  <a:pt x="147" y="203"/>
                </a:lnTo>
                <a:lnTo>
                  <a:pt x="155" y="199"/>
                </a:lnTo>
                <a:lnTo>
                  <a:pt x="162" y="195"/>
                </a:lnTo>
                <a:lnTo>
                  <a:pt x="171" y="192"/>
                </a:lnTo>
                <a:lnTo>
                  <a:pt x="180" y="190"/>
                </a:lnTo>
                <a:lnTo>
                  <a:pt x="188" y="189"/>
                </a:lnTo>
                <a:lnTo>
                  <a:pt x="197" y="188"/>
                </a:lnTo>
                <a:lnTo>
                  <a:pt x="197" y="188"/>
                </a:lnTo>
                <a:lnTo>
                  <a:pt x="206" y="189"/>
                </a:lnTo>
                <a:lnTo>
                  <a:pt x="214" y="190"/>
                </a:lnTo>
                <a:lnTo>
                  <a:pt x="223" y="192"/>
                </a:lnTo>
                <a:lnTo>
                  <a:pt x="230" y="194"/>
                </a:lnTo>
                <a:lnTo>
                  <a:pt x="238" y="199"/>
                </a:lnTo>
                <a:lnTo>
                  <a:pt x="245" y="203"/>
                </a:lnTo>
                <a:lnTo>
                  <a:pt x="253" y="207"/>
                </a:lnTo>
                <a:lnTo>
                  <a:pt x="260" y="214"/>
                </a:lnTo>
                <a:lnTo>
                  <a:pt x="230" y="242"/>
                </a:lnTo>
                <a:close/>
                <a:moveTo>
                  <a:pt x="269" y="203"/>
                </a:moveTo>
                <a:lnTo>
                  <a:pt x="269" y="203"/>
                </a:lnTo>
                <a:lnTo>
                  <a:pt x="262" y="196"/>
                </a:lnTo>
                <a:lnTo>
                  <a:pt x="254" y="191"/>
                </a:lnTo>
                <a:lnTo>
                  <a:pt x="245" y="186"/>
                </a:lnTo>
                <a:lnTo>
                  <a:pt x="236" y="181"/>
                </a:lnTo>
                <a:lnTo>
                  <a:pt x="227" y="178"/>
                </a:lnTo>
                <a:lnTo>
                  <a:pt x="217" y="176"/>
                </a:lnTo>
                <a:lnTo>
                  <a:pt x="208" y="175"/>
                </a:lnTo>
                <a:lnTo>
                  <a:pt x="197" y="174"/>
                </a:lnTo>
                <a:lnTo>
                  <a:pt x="197" y="174"/>
                </a:lnTo>
                <a:lnTo>
                  <a:pt x="187" y="175"/>
                </a:lnTo>
                <a:lnTo>
                  <a:pt x="176" y="176"/>
                </a:lnTo>
                <a:lnTo>
                  <a:pt x="167" y="178"/>
                </a:lnTo>
                <a:lnTo>
                  <a:pt x="157" y="182"/>
                </a:lnTo>
                <a:lnTo>
                  <a:pt x="148" y="187"/>
                </a:lnTo>
                <a:lnTo>
                  <a:pt x="140" y="191"/>
                </a:lnTo>
                <a:lnTo>
                  <a:pt x="131" y="198"/>
                </a:lnTo>
                <a:lnTo>
                  <a:pt x="123" y="205"/>
                </a:lnTo>
                <a:lnTo>
                  <a:pt x="123" y="205"/>
                </a:lnTo>
                <a:lnTo>
                  <a:pt x="117" y="213"/>
                </a:lnTo>
                <a:lnTo>
                  <a:pt x="110" y="221"/>
                </a:lnTo>
                <a:lnTo>
                  <a:pt x="105" y="230"/>
                </a:lnTo>
                <a:lnTo>
                  <a:pt x="101" y="239"/>
                </a:lnTo>
                <a:lnTo>
                  <a:pt x="98" y="248"/>
                </a:lnTo>
                <a:lnTo>
                  <a:pt x="95" y="258"/>
                </a:lnTo>
                <a:lnTo>
                  <a:pt x="93" y="268"/>
                </a:lnTo>
                <a:lnTo>
                  <a:pt x="93" y="279"/>
                </a:lnTo>
                <a:lnTo>
                  <a:pt x="93" y="288"/>
                </a:lnTo>
                <a:lnTo>
                  <a:pt x="95" y="298"/>
                </a:lnTo>
                <a:lnTo>
                  <a:pt x="98" y="308"/>
                </a:lnTo>
                <a:lnTo>
                  <a:pt x="101" y="317"/>
                </a:lnTo>
                <a:lnTo>
                  <a:pt x="105" y="326"/>
                </a:lnTo>
                <a:lnTo>
                  <a:pt x="110" y="336"/>
                </a:lnTo>
                <a:lnTo>
                  <a:pt x="117" y="343"/>
                </a:lnTo>
                <a:lnTo>
                  <a:pt x="123" y="352"/>
                </a:lnTo>
                <a:lnTo>
                  <a:pt x="123" y="352"/>
                </a:lnTo>
                <a:lnTo>
                  <a:pt x="131" y="358"/>
                </a:lnTo>
                <a:lnTo>
                  <a:pt x="140" y="365"/>
                </a:lnTo>
                <a:lnTo>
                  <a:pt x="148" y="370"/>
                </a:lnTo>
                <a:lnTo>
                  <a:pt x="157" y="375"/>
                </a:lnTo>
                <a:lnTo>
                  <a:pt x="167" y="378"/>
                </a:lnTo>
                <a:lnTo>
                  <a:pt x="176" y="380"/>
                </a:lnTo>
                <a:lnTo>
                  <a:pt x="187" y="381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197" y="382"/>
                </a:lnTo>
                <a:lnTo>
                  <a:pt x="208" y="381"/>
                </a:lnTo>
                <a:lnTo>
                  <a:pt x="217" y="380"/>
                </a:lnTo>
                <a:lnTo>
                  <a:pt x="227" y="378"/>
                </a:lnTo>
                <a:lnTo>
                  <a:pt x="237" y="375"/>
                </a:lnTo>
                <a:lnTo>
                  <a:pt x="247" y="370"/>
                </a:lnTo>
                <a:lnTo>
                  <a:pt x="255" y="365"/>
                </a:lnTo>
                <a:lnTo>
                  <a:pt x="263" y="358"/>
                </a:lnTo>
                <a:lnTo>
                  <a:pt x="270" y="352"/>
                </a:lnTo>
                <a:lnTo>
                  <a:pt x="270" y="352"/>
                </a:lnTo>
                <a:lnTo>
                  <a:pt x="278" y="344"/>
                </a:lnTo>
                <a:lnTo>
                  <a:pt x="283" y="336"/>
                </a:lnTo>
                <a:lnTo>
                  <a:pt x="289" y="327"/>
                </a:lnTo>
                <a:lnTo>
                  <a:pt x="293" y="317"/>
                </a:lnTo>
                <a:lnTo>
                  <a:pt x="296" y="309"/>
                </a:lnTo>
                <a:lnTo>
                  <a:pt x="299" y="299"/>
                </a:lnTo>
                <a:lnTo>
                  <a:pt x="301" y="288"/>
                </a:lnTo>
                <a:lnTo>
                  <a:pt x="301" y="279"/>
                </a:lnTo>
                <a:lnTo>
                  <a:pt x="301" y="279"/>
                </a:lnTo>
                <a:lnTo>
                  <a:pt x="301" y="269"/>
                </a:lnTo>
                <a:lnTo>
                  <a:pt x="299" y="260"/>
                </a:lnTo>
                <a:lnTo>
                  <a:pt x="297" y="253"/>
                </a:lnTo>
                <a:lnTo>
                  <a:pt x="295" y="244"/>
                </a:lnTo>
                <a:lnTo>
                  <a:pt x="292" y="236"/>
                </a:lnTo>
                <a:lnTo>
                  <a:pt x="289" y="228"/>
                </a:lnTo>
                <a:lnTo>
                  <a:pt x="284" y="221"/>
                </a:lnTo>
                <a:lnTo>
                  <a:pt x="279" y="214"/>
                </a:lnTo>
                <a:lnTo>
                  <a:pt x="301" y="192"/>
                </a:lnTo>
                <a:lnTo>
                  <a:pt x="301" y="192"/>
                </a:lnTo>
                <a:lnTo>
                  <a:pt x="308" y="202"/>
                </a:lnTo>
                <a:lnTo>
                  <a:pt x="314" y="212"/>
                </a:lnTo>
                <a:lnTo>
                  <a:pt x="319" y="221"/>
                </a:lnTo>
                <a:lnTo>
                  <a:pt x="323" y="232"/>
                </a:lnTo>
                <a:lnTo>
                  <a:pt x="328" y="243"/>
                </a:lnTo>
                <a:lnTo>
                  <a:pt x="330" y="255"/>
                </a:lnTo>
                <a:lnTo>
                  <a:pt x="331" y="267"/>
                </a:lnTo>
                <a:lnTo>
                  <a:pt x="332" y="279"/>
                </a:lnTo>
                <a:lnTo>
                  <a:pt x="332" y="279"/>
                </a:lnTo>
                <a:lnTo>
                  <a:pt x="331" y="292"/>
                </a:lnTo>
                <a:lnTo>
                  <a:pt x="329" y="304"/>
                </a:lnTo>
                <a:lnTo>
                  <a:pt x="326" y="317"/>
                </a:lnTo>
                <a:lnTo>
                  <a:pt x="321" y="329"/>
                </a:lnTo>
                <a:lnTo>
                  <a:pt x="316" y="341"/>
                </a:lnTo>
                <a:lnTo>
                  <a:pt x="309" y="353"/>
                </a:lnTo>
                <a:lnTo>
                  <a:pt x="302" y="364"/>
                </a:lnTo>
                <a:lnTo>
                  <a:pt x="292" y="374"/>
                </a:lnTo>
                <a:lnTo>
                  <a:pt x="292" y="374"/>
                </a:lnTo>
                <a:lnTo>
                  <a:pt x="282" y="382"/>
                </a:lnTo>
                <a:lnTo>
                  <a:pt x="271" y="390"/>
                </a:lnTo>
                <a:lnTo>
                  <a:pt x="261" y="397"/>
                </a:lnTo>
                <a:lnTo>
                  <a:pt x="249" y="403"/>
                </a:lnTo>
                <a:lnTo>
                  <a:pt x="237" y="407"/>
                </a:lnTo>
                <a:lnTo>
                  <a:pt x="224" y="410"/>
                </a:lnTo>
                <a:lnTo>
                  <a:pt x="211" y="412"/>
                </a:lnTo>
                <a:lnTo>
                  <a:pt x="197" y="412"/>
                </a:lnTo>
                <a:lnTo>
                  <a:pt x="197" y="412"/>
                </a:lnTo>
                <a:lnTo>
                  <a:pt x="184" y="412"/>
                </a:lnTo>
                <a:lnTo>
                  <a:pt x="171" y="410"/>
                </a:lnTo>
                <a:lnTo>
                  <a:pt x="158" y="407"/>
                </a:lnTo>
                <a:lnTo>
                  <a:pt x="146" y="403"/>
                </a:lnTo>
                <a:lnTo>
                  <a:pt x="134" y="397"/>
                </a:lnTo>
                <a:lnTo>
                  <a:pt x="122" y="390"/>
                </a:lnTo>
                <a:lnTo>
                  <a:pt x="112" y="382"/>
                </a:lnTo>
                <a:lnTo>
                  <a:pt x="102" y="374"/>
                </a:lnTo>
                <a:lnTo>
                  <a:pt x="102" y="374"/>
                </a:lnTo>
                <a:lnTo>
                  <a:pt x="93" y="363"/>
                </a:lnTo>
                <a:lnTo>
                  <a:pt x="85" y="352"/>
                </a:lnTo>
                <a:lnTo>
                  <a:pt x="78" y="341"/>
                </a:lnTo>
                <a:lnTo>
                  <a:pt x="73" y="328"/>
                </a:lnTo>
                <a:lnTo>
                  <a:pt x="68" y="316"/>
                </a:lnTo>
                <a:lnTo>
                  <a:pt x="65" y="303"/>
                </a:lnTo>
                <a:lnTo>
                  <a:pt x="63" y="290"/>
                </a:lnTo>
                <a:lnTo>
                  <a:pt x="63" y="279"/>
                </a:lnTo>
                <a:lnTo>
                  <a:pt x="63" y="266"/>
                </a:lnTo>
                <a:lnTo>
                  <a:pt x="65" y="253"/>
                </a:lnTo>
                <a:lnTo>
                  <a:pt x="68" y="240"/>
                </a:lnTo>
                <a:lnTo>
                  <a:pt x="73" y="228"/>
                </a:lnTo>
                <a:lnTo>
                  <a:pt x="78" y="216"/>
                </a:lnTo>
                <a:lnTo>
                  <a:pt x="85" y="204"/>
                </a:lnTo>
                <a:lnTo>
                  <a:pt x="93" y="193"/>
                </a:lnTo>
                <a:lnTo>
                  <a:pt x="102" y="182"/>
                </a:lnTo>
                <a:lnTo>
                  <a:pt x="102" y="182"/>
                </a:lnTo>
                <a:lnTo>
                  <a:pt x="112" y="174"/>
                </a:lnTo>
                <a:lnTo>
                  <a:pt x="122" y="166"/>
                </a:lnTo>
                <a:lnTo>
                  <a:pt x="134" y="160"/>
                </a:lnTo>
                <a:lnTo>
                  <a:pt x="145" y="153"/>
                </a:lnTo>
                <a:lnTo>
                  <a:pt x="158" y="149"/>
                </a:lnTo>
                <a:lnTo>
                  <a:pt x="171" y="146"/>
                </a:lnTo>
                <a:lnTo>
                  <a:pt x="184" y="145"/>
                </a:lnTo>
                <a:lnTo>
                  <a:pt x="197" y="144"/>
                </a:lnTo>
                <a:lnTo>
                  <a:pt x="197" y="144"/>
                </a:lnTo>
                <a:lnTo>
                  <a:pt x="210" y="145"/>
                </a:lnTo>
                <a:lnTo>
                  <a:pt x="223" y="146"/>
                </a:lnTo>
                <a:lnTo>
                  <a:pt x="236" y="149"/>
                </a:lnTo>
                <a:lnTo>
                  <a:pt x="248" y="153"/>
                </a:lnTo>
                <a:lnTo>
                  <a:pt x="260" y="159"/>
                </a:lnTo>
                <a:lnTo>
                  <a:pt x="270" y="165"/>
                </a:lnTo>
                <a:lnTo>
                  <a:pt x="281" y="173"/>
                </a:lnTo>
                <a:lnTo>
                  <a:pt x="291" y="181"/>
                </a:lnTo>
                <a:lnTo>
                  <a:pt x="269" y="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224907" y="2861322"/>
            <a:ext cx="352876" cy="462191"/>
            <a:chOff x="6388100" y="1835150"/>
            <a:chExt cx="584200" cy="765175"/>
          </a:xfrm>
          <a:solidFill>
            <a:schemeClr val="bg1"/>
          </a:solidFill>
        </p:grpSpPr>
        <p:sp>
          <p:nvSpPr>
            <p:cNvPr id="40" name="Freeform 18"/>
            <p:cNvSpPr>
              <a:spLocks noEditPoints="1"/>
            </p:cNvSpPr>
            <p:nvPr/>
          </p:nvSpPr>
          <p:spPr bwMode="auto">
            <a:xfrm>
              <a:off x="6388100" y="1835150"/>
              <a:ext cx="584200" cy="765175"/>
            </a:xfrm>
            <a:custGeom>
              <a:avLst/>
              <a:gdLst>
                <a:gd name="T0" fmla="*/ 73 w 368"/>
                <a:gd name="T1" fmla="*/ 5 h 482"/>
                <a:gd name="T2" fmla="*/ 0 w 368"/>
                <a:gd name="T3" fmla="*/ 43 h 482"/>
                <a:gd name="T4" fmla="*/ 24 w 368"/>
                <a:gd name="T5" fmla="*/ 122 h 482"/>
                <a:gd name="T6" fmla="*/ 77 w 368"/>
                <a:gd name="T7" fmla="*/ 180 h 482"/>
                <a:gd name="T8" fmla="*/ 135 w 368"/>
                <a:gd name="T9" fmla="*/ 220 h 482"/>
                <a:gd name="T10" fmla="*/ 107 w 368"/>
                <a:gd name="T11" fmla="*/ 317 h 482"/>
                <a:gd name="T12" fmla="*/ 92 w 368"/>
                <a:gd name="T13" fmla="*/ 326 h 482"/>
                <a:gd name="T14" fmla="*/ 67 w 368"/>
                <a:gd name="T15" fmla="*/ 442 h 482"/>
                <a:gd name="T16" fmla="*/ 300 w 368"/>
                <a:gd name="T17" fmla="*/ 340 h 482"/>
                <a:gd name="T18" fmla="*/ 275 w 368"/>
                <a:gd name="T19" fmla="*/ 326 h 482"/>
                <a:gd name="T20" fmla="*/ 240 w 368"/>
                <a:gd name="T21" fmla="*/ 317 h 482"/>
                <a:gd name="T22" fmla="*/ 233 w 368"/>
                <a:gd name="T23" fmla="*/ 220 h 482"/>
                <a:gd name="T24" fmla="*/ 290 w 368"/>
                <a:gd name="T25" fmla="*/ 180 h 482"/>
                <a:gd name="T26" fmla="*/ 343 w 368"/>
                <a:gd name="T27" fmla="*/ 122 h 482"/>
                <a:gd name="T28" fmla="*/ 367 w 368"/>
                <a:gd name="T29" fmla="*/ 43 h 482"/>
                <a:gd name="T30" fmla="*/ 87 w 368"/>
                <a:gd name="T31" fmla="*/ 169 h 482"/>
                <a:gd name="T32" fmla="*/ 44 w 368"/>
                <a:gd name="T33" fmla="*/ 126 h 482"/>
                <a:gd name="T34" fmla="*/ 18 w 368"/>
                <a:gd name="T35" fmla="*/ 69 h 482"/>
                <a:gd name="T36" fmla="*/ 65 w 368"/>
                <a:gd name="T37" fmla="*/ 36 h 482"/>
                <a:gd name="T38" fmla="*/ 63 w 368"/>
                <a:gd name="T39" fmla="*/ 65 h 482"/>
                <a:gd name="T40" fmla="*/ 65 w 368"/>
                <a:gd name="T41" fmla="*/ 92 h 482"/>
                <a:gd name="T42" fmla="*/ 70 w 368"/>
                <a:gd name="T43" fmla="*/ 113 h 482"/>
                <a:gd name="T44" fmla="*/ 75 w 368"/>
                <a:gd name="T45" fmla="*/ 132 h 482"/>
                <a:gd name="T46" fmla="*/ 83 w 368"/>
                <a:gd name="T47" fmla="*/ 152 h 482"/>
                <a:gd name="T48" fmla="*/ 92 w 368"/>
                <a:gd name="T49" fmla="*/ 170 h 482"/>
                <a:gd name="T50" fmla="*/ 73 w 368"/>
                <a:gd name="T51" fmla="*/ 456 h 482"/>
                <a:gd name="T52" fmla="*/ 82 w 368"/>
                <a:gd name="T53" fmla="*/ 354 h 482"/>
                <a:gd name="T54" fmla="*/ 262 w 368"/>
                <a:gd name="T55" fmla="*/ 331 h 482"/>
                <a:gd name="T56" fmla="*/ 103 w 368"/>
                <a:gd name="T57" fmla="*/ 337 h 482"/>
                <a:gd name="T58" fmla="*/ 126 w 368"/>
                <a:gd name="T59" fmla="*/ 331 h 482"/>
                <a:gd name="T60" fmla="*/ 226 w 368"/>
                <a:gd name="T61" fmla="*/ 311 h 482"/>
                <a:gd name="T62" fmla="*/ 175 w 368"/>
                <a:gd name="T63" fmla="*/ 231 h 482"/>
                <a:gd name="T64" fmla="*/ 124 w 368"/>
                <a:gd name="T65" fmla="*/ 190 h 482"/>
                <a:gd name="T66" fmla="*/ 115 w 368"/>
                <a:gd name="T67" fmla="*/ 179 h 482"/>
                <a:gd name="T68" fmla="*/ 98 w 368"/>
                <a:gd name="T69" fmla="*/ 150 h 482"/>
                <a:gd name="T70" fmla="*/ 88 w 368"/>
                <a:gd name="T71" fmla="*/ 127 h 482"/>
                <a:gd name="T72" fmla="*/ 82 w 368"/>
                <a:gd name="T73" fmla="*/ 101 h 482"/>
                <a:gd name="T74" fmla="*/ 78 w 368"/>
                <a:gd name="T75" fmla="*/ 76 h 482"/>
                <a:gd name="T76" fmla="*/ 78 w 368"/>
                <a:gd name="T77" fmla="*/ 50 h 482"/>
                <a:gd name="T78" fmla="*/ 85 w 368"/>
                <a:gd name="T79" fmla="*/ 14 h 482"/>
                <a:gd name="T80" fmla="*/ 98 w 368"/>
                <a:gd name="T81" fmla="*/ 68 h 482"/>
                <a:gd name="T82" fmla="*/ 119 w 368"/>
                <a:gd name="T83" fmla="*/ 118 h 482"/>
                <a:gd name="T84" fmla="*/ 112 w 368"/>
                <a:gd name="T85" fmla="*/ 68 h 482"/>
                <a:gd name="T86" fmla="*/ 283 w 368"/>
                <a:gd name="T87" fmla="*/ 14 h 482"/>
                <a:gd name="T88" fmla="*/ 289 w 368"/>
                <a:gd name="T89" fmla="*/ 50 h 482"/>
                <a:gd name="T90" fmla="*/ 289 w 368"/>
                <a:gd name="T91" fmla="*/ 76 h 482"/>
                <a:gd name="T92" fmla="*/ 288 w 368"/>
                <a:gd name="T93" fmla="*/ 90 h 482"/>
                <a:gd name="T94" fmla="*/ 279 w 368"/>
                <a:gd name="T95" fmla="*/ 125 h 482"/>
                <a:gd name="T96" fmla="*/ 271 w 368"/>
                <a:gd name="T97" fmla="*/ 149 h 482"/>
                <a:gd name="T98" fmla="*/ 257 w 368"/>
                <a:gd name="T99" fmla="*/ 171 h 482"/>
                <a:gd name="T100" fmla="*/ 244 w 368"/>
                <a:gd name="T101" fmla="*/ 190 h 482"/>
                <a:gd name="T102" fmla="*/ 196 w 368"/>
                <a:gd name="T103" fmla="*/ 230 h 482"/>
                <a:gd name="T104" fmla="*/ 278 w 368"/>
                <a:gd name="T105" fmla="*/ 164 h 482"/>
                <a:gd name="T106" fmla="*/ 287 w 368"/>
                <a:gd name="T107" fmla="*/ 145 h 482"/>
                <a:gd name="T108" fmla="*/ 294 w 368"/>
                <a:gd name="T109" fmla="*/ 126 h 482"/>
                <a:gd name="T110" fmla="*/ 299 w 368"/>
                <a:gd name="T111" fmla="*/ 107 h 482"/>
                <a:gd name="T112" fmla="*/ 302 w 368"/>
                <a:gd name="T113" fmla="*/ 84 h 482"/>
                <a:gd name="T114" fmla="*/ 303 w 368"/>
                <a:gd name="T115" fmla="*/ 50 h 482"/>
                <a:gd name="T116" fmla="*/ 301 w 368"/>
                <a:gd name="T117" fmla="*/ 35 h 482"/>
                <a:gd name="T118" fmla="*/ 346 w 368"/>
                <a:gd name="T119" fmla="*/ 78 h 482"/>
                <a:gd name="T120" fmla="*/ 318 w 368"/>
                <a:gd name="T121" fmla="*/ 135 h 482"/>
                <a:gd name="T122" fmla="*/ 272 w 368"/>
                <a:gd name="T123" fmla="*/ 17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8" h="482">
                  <a:moveTo>
                    <a:pt x="299" y="21"/>
                  </a:moveTo>
                  <a:lnTo>
                    <a:pt x="299" y="21"/>
                  </a:lnTo>
                  <a:lnTo>
                    <a:pt x="294" y="5"/>
                  </a:lnTo>
                  <a:lnTo>
                    <a:pt x="292" y="0"/>
                  </a:lnTo>
                  <a:lnTo>
                    <a:pt x="74" y="0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69" y="21"/>
                  </a:lnTo>
                  <a:lnTo>
                    <a:pt x="0" y="21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43"/>
                  </a:lnTo>
                  <a:lnTo>
                    <a:pt x="2" y="57"/>
                  </a:lnTo>
                  <a:lnTo>
                    <a:pt x="4" y="71"/>
                  </a:lnTo>
                  <a:lnTo>
                    <a:pt x="8" y="84"/>
                  </a:lnTo>
                  <a:lnTo>
                    <a:pt x="13" y="98"/>
                  </a:lnTo>
                  <a:lnTo>
                    <a:pt x="18" y="110"/>
                  </a:lnTo>
                  <a:lnTo>
                    <a:pt x="24" y="122"/>
                  </a:lnTo>
                  <a:lnTo>
                    <a:pt x="31" y="134"/>
                  </a:lnTo>
                  <a:lnTo>
                    <a:pt x="38" y="144"/>
                  </a:lnTo>
                  <a:lnTo>
                    <a:pt x="47" y="154"/>
                  </a:lnTo>
                  <a:lnTo>
                    <a:pt x="57" y="164"/>
                  </a:lnTo>
                  <a:lnTo>
                    <a:pt x="67" y="172"/>
                  </a:lnTo>
                  <a:lnTo>
                    <a:pt x="77" y="180"/>
                  </a:lnTo>
                  <a:lnTo>
                    <a:pt x="88" y="186"/>
                  </a:lnTo>
                  <a:lnTo>
                    <a:pt x="100" y="193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23" y="209"/>
                  </a:lnTo>
                  <a:lnTo>
                    <a:pt x="135" y="220"/>
                  </a:lnTo>
                  <a:lnTo>
                    <a:pt x="148" y="231"/>
                  </a:lnTo>
                  <a:lnTo>
                    <a:pt x="161" y="239"/>
                  </a:lnTo>
                  <a:lnTo>
                    <a:pt x="161" y="297"/>
                  </a:lnTo>
                  <a:lnTo>
                    <a:pt x="126" y="297"/>
                  </a:lnTo>
                  <a:lnTo>
                    <a:pt x="126" y="317"/>
                  </a:lnTo>
                  <a:lnTo>
                    <a:pt x="107" y="317"/>
                  </a:lnTo>
                  <a:lnTo>
                    <a:pt x="107" y="317"/>
                  </a:lnTo>
                  <a:lnTo>
                    <a:pt x="103" y="317"/>
                  </a:lnTo>
                  <a:lnTo>
                    <a:pt x="100" y="318"/>
                  </a:lnTo>
                  <a:lnTo>
                    <a:pt x="97" y="320"/>
                  </a:lnTo>
                  <a:lnTo>
                    <a:pt x="95" y="323"/>
                  </a:lnTo>
                  <a:lnTo>
                    <a:pt x="92" y="326"/>
                  </a:lnTo>
                  <a:lnTo>
                    <a:pt x="90" y="329"/>
                  </a:lnTo>
                  <a:lnTo>
                    <a:pt x="89" y="333"/>
                  </a:lnTo>
                  <a:lnTo>
                    <a:pt x="89" y="337"/>
                  </a:lnTo>
                  <a:lnTo>
                    <a:pt x="89" y="340"/>
                  </a:lnTo>
                  <a:lnTo>
                    <a:pt x="67" y="340"/>
                  </a:lnTo>
                  <a:lnTo>
                    <a:pt x="67" y="442"/>
                  </a:lnTo>
                  <a:lnTo>
                    <a:pt x="58" y="442"/>
                  </a:lnTo>
                  <a:lnTo>
                    <a:pt x="58" y="482"/>
                  </a:lnTo>
                  <a:lnTo>
                    <a:pt x="308" y="482"/>
                  </a:lnTo>
                  <a:lnTo>
                    <a:pt x="308" y="442"/>
                  </a:lnTo>
                  <a:lnTo>
                    <a:pt x="300" y="442"/>
                  </a:lnTo>
                  <a:lnTo>
                    <a:pt x="300" y="340"/>
                  </a:lnTo>
                  <a:lnTo>
                    <a:pt x="278" y="340"/>
                  </a:lnTo>
                  <a:lnTo>
                    <a:pt x="278" y="337"/>
                  </a:lnTo>
                  <a:lnTo>
                    <a:pt x="278" y="337"/>
                  </a:lnTo>
                  <a:lnTo>
                    <a:pt x="277" y="333"/>
                  </a:lnTo>
                  <a:lnTo>
                    <a:pt x="277" y="329"/>
                  </a:lnTo>
                  <a:lnTo>
                    <a:pt x="275" y="326"/>
                  </a:lnTo>
                  <a:lnTo>
                    <a:pt x="273" y="323"/>
                  </a:lnTo>
                  <a:lnTo>
                    <a:pt x="271" y="320"/>
                  </a:lnTo>
                  <a:lnTo>
                    <a:pt x="267" y="318"/>
                  </a:lnTo>
                  <a:lnTo>
                    <a:pt x="264" y="317"/>
                  </a:lnTo>
                  <a:lnTo>
                    <a:pt x="260" y="317"/>
                  </a:lnTo>
                  <a:lnTo>
                    <a:pt x="240" y="317"/>
                  </a:lnTo>
                  <a:lnTo>
                    <a:pt x="240" y="297"/>
                  </a:lnTo>
                  <a:lnTo>
                    <a:pt x="207" y="297"/>
                  </a:lnTo>
                  <a:lnTo>
                    <a:pt x="207" y="239"/>
                  </a:lnTo>
                  <a:lnTo>
                    <a:pt x="207" y="239"/>
                  </a:lnTo>
                  <a:lnTo>
                    <a:pt x="220" y="231"/>
                  </a:lnTo>
                  <a:lnTo>
                    <a:pt x="233" y="220"/>
                  </a:lnTo>
                  <a:lnTo>
                    <a:pt x="244" y="20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67" y="193"/>
                  </a:lnTo>
                  <a:lnTo>
                    <a:pt x="279" y="186"/>
                  </a:lnTo>
                  <a:lnTo>
                    <a:pt x="290" y="180"/>
                  </a:lnTo>
                  <a:lnTo>
                    <a:pt x="301" y="172"/>
                  </a:lnTo>
                  <a:lnTo>
                    <a:pt x="311" y="164"/>
                  </a:lnTo>
                  <a:lnTo>
                    <a:pt x="319" y="154"/>
                  </a:lnTo>
                  <a:lnTo>
                    <a:pt x="328" y="144"/>
                  </a:lnTo>
                  <a:lnTo>
                    <a:pt x="337" y="134"/>
                  </a:lnTo>
                  <a:lnTo>
                    <a:pt x="343" y="122"/>
                  </a:lnTo>
                  <a:lnTo>
                    <a:pt x="350" y="110"/>
                  </a:lnTo>
                  <a:lnTo>
                    <a:pt x="355" y="98"/>
                  </a:lnTo>
                  <a:lnTo>
                    <a:pt x="359" y="84"/>
                  </a:lnTo>
                  <a:lnTo>
                    <a:pt x="362" y="71"/>
                  </a:lnTo>
                  <a:lnTo>
                    <a:pt x="366" y="57"/>
                  </a:lnTo>
                  <a:lnTo>
                    <a:pt x="367" y="43"/>
                  </a:lnTo>
                  <a:lnTo>
                    <a:pt x="368" y="29"/>
                  </a:lnTo>
                  <a:lnTo>
                    <a:pt x="368" y="21"/>
                  </a:lnTo>
                  <a:lnTo>
                    <a:pt x="299" y="21"/>
                  </a:lnTo>
                  <a:close/>
                  <a:moveTo>
                    <a:pt x="96" y="175"/>
                  </a:moveTo>
                  <a:lnTo>
                    <a:pt x="96" y="175"/>
                  </a:lnTo>
                  <a:lnTo>
                    <a:pt x="87" y="169"/>
                  </a:lnTo>
                  <a:lnTo>
                    <a:pt x="78" y="164"/>
                  </a:lnTo>
                  <a:lnTo>
                    <a:pt x="71" y="157"/>
                  </a:lnTo>
                  <a:lnTo>
                    <a:pt x="63" y="150"/>
                  </a:lnTo>
                  <a:lnTo>
                    <a:pt x="56" y="143"/>
                  </a:lnTo>
                  <a:lnTo>
                    <a:pt x="49" y="135"/>
                  </a:lnTo>
                  <a:lnTo>
                    <a:pt x="44" y="126"/>
                  </a:lnTo>
                  <a:lnTo>
                    <a:pt x="37" y="117"/>
                  </a:lnTo>
                  <a:lnTo>
                    <a:pt x="33" y="109"/>
                  </a:lnTo>
                  <a:lnTo>
                    <a:pt x="29" y="99"/>
                  </a:lnTo>
                  <a:lnTo>
                    <a:pt x="24" y="89"/>
                  </a:lnTo>
                  <a:lnTo>
                    <a:pt x="21" y="78"/>
                  </a:lnTo>
                  <a:lnTo>
                    <a:pt x="18" y="69"/>
                  </a:lnTo>
                  <a:lnTo>
                    <a:pt x="16" y="58"/>
                  </a:lnTo>
                  <a:lnTo>
                    <a:pt x="15" y="47"/>
                  </a:lnTo>
                  <a:lnTo>
                    <a:pt x="1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84"/>
                  </a:lnTo>
                  <a:lnTo>
                    <a:pt x="64" y="84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7" y="99"/>
                  </a:lnTo>
                  <a:lnTo>
                    <a:pt x="67" y="99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71" y="119"/>
                  </a:lnTo>
                  <a:lnTo>
                    <a:pt x="71" y="119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77" y="139"/>
                  </a:lnTo>
                  <a:lnTo>
                    <a:pt x="77" y="139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6" y="157"/>
                  </a:lnTo>
                  <a:lnTo>
                    <a:pt x="86" y="157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92" y="170"/>
                  </a:lnTo>
                  <a:lnTo>
                    <a:pt x="92" y="170"/>
                  </a:lnTo>
                  <a:lnTo>
                    <a:pt x="96" y="175"/>
                  </a:lnTo>
                  <a:lnTo>
                    <a:pt x="96" y="175"/>
                  </a:lnTo>
                  <a:close/>
                  <a:moveTo>
                    <a:pt x="294" y="468"/>
                  </a:moveTo>
                  <a:lnTo>
                    <a:pt x="73" y="468"/>
                  </a:lnTo>
                  <a:lnTo>
                    <a:pt x="73" y="456"/>
                  </a:lnTo>
                  <a:lnTo>
                    <a:pt x="294" y="456"/>
                  </a:lnTo>
                  <a:lnTo>
                    <a:pt x="294" y="468"/>
                  </a:lnTo>
                  <a:close/>
                  <a:moveTo>
                    <a:pt x="286" y="354"/>
                  </a:moveTo>
                  <a:lnTo>
                    <a:pt x="286" y="442"/>
                  </a:lnTo>
                  <a:lnTo>
                    <a:pt x="82" y="442"/>
                  </a:lnTo>
                  <a:lnTo>
                    <a:pt x="82" y="354"/>
                  </a:lnTo>
                  <a:lnTo>
                    <a:pt x="89" y="354"/>
                  </a:lnTo>
                  <a:lnTo>
                    <a:pt x="278" y="354"/>
                  </a:lnTo>
                  <a:lnTo>
                    <a:pt x="286" y="354"/>
                  </a:lnTo>
                  <a:close/>
                  <a:moveTo>
                    <a:pt x="260" y="331"/>
                  </a:moveTo>
                  <a:lnTo>
                    <a:pt x="260" y="331"/>
                  </a:lnTo>
                  <a:lnTo>
                    <a:pt x="262" y="331"/>
                  </a:lnTo>
                  <a:lnTo>
                    <a:pt x="263" y="333"/>
                  </a:lnTo>
                  <a:lnTo>
                    <a:pt x="263" y="334"/>
                  </a:lnTo>
                  <a:lnTo>
                    <a:pt x="264" y="337"/>
                  </a:lnTo>
                  <a:lnTo>
                    <a:pt x="264" y="340"/>
                  </a:lnTo>
                  <a:lnTo>
                    <a:pt x="103" y="340"/>
                  </a:lnTo>
                  <a:lnTo>
                    <a:pt x="103" y="337"/>
                  </a:lnTo>
                  <a:lnTo>
                    <a:pt x="103" y="337"/>
                  </a:lnTo>
                  <a:lnTo>
                    <a:pt x="103" y="334"/>
                  </a:lnTo>
                  <a:lnTo>
                    <a:pt x="104" y="333"/>
                  </a:lnTo>
                  <a:lnTo>
                    <a:pt x="105" y="331"/>
                  </a:lnTo>
                  <a:lnTo>
                    <a:pt x="107" y="331"/>
                  </a:lnTo>
                  <a:lnTo>
                    <a:pt x="126" y="331"/>
                  </a:lnTo>
                  <a:lnTo>
                    <a:pt x="240" y="331"/>
                  </a:lnTo>
                  <a:lnTo>
                    <a:pt x="260" y="331"/>
                  </a:lnTo>
                  <a:close/>
                  <a:moveTo>
                    <a:pt x="226" y="317"/>
                  </a:moveTo>
                  <a:lnTo>
                    <a:pt x="141" y="317"/>
                  </a:lnTo>
                  <a:lnTo>
                    <a:pt x="141" y="311"/>
                  </a:lnTo>
                  <a:lnTo>
                    <a:pt x="226" y="311"/>
                  </a:lnTo>
                  <a:lnTo>
                    <a:pt x="226" y="317"/>
                  </a:lnTo>
                  <a:close/>
                  <a:moveTo>
                    <a:pt x="196" y="230"/>
                  </a:moveTo>
                  <a:lnTo>
                    <a:pt x="193" y="231"/>
                  </a:lnTo>
                  <a:lnTo>
                    <a:pt x="193" y="297"/>
                  </a:lnTo>
                  <a:lnTo>
                    <a:pt x="175" y="297"/>
                  </a:lnTo>
                  <a:lnTo>
                    <a:pt x="175" y="231"/>
                  </a:lnTo>
                  <a:lnTo>
                    <a:pt x="171" y="230"/>
                  </a:lnTo>
                  <a:lnTo>
                    <a:pt x="171" y="230"/>
                  </a:lnTo>
                  <a:lnTo>
                    <a:pt x="158" y="221"/>
                  </a:lnTo>
                  <a:lnTo>
                    <a:pt x="145" y="211"/>
                  </a:lnTo>
                  <a:lnTo>
                    <a:pt x="135" y="202"/>
                  </a:lnTo>
                  <a:lnTo>
                    <a:pt x="124" y="190"/>
                  </a:lnTo>
                  <a:lnTo>
                    <a:pt x="124" y="190"/>
                  </a:lnTo>
                  <a:lnTo>
                    <a:pt x="124" y="190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5" y="179"/>
                  </a:lnTo>
                  <a:lnTo>
                    <a:pt x="115" y="179"/>
                  </a:lnTo>
                  <a:lnTo>
                    <a:pt x="110" y="171"/>
                  </a:lnTo>
                  <a:lnTo>
                    <a:pt x="110" y="171"/>
                  </a:lnTo>
                  <a:lnTo>
                    <a:pt x="109" y="169"/>
                  </a:lnTo>
                  <a:lnTo>
                    <a:pt x="109" y="169"/>
                  </a:lnTo>
                  <a:lnTo>
                    <a:pt x="103" y="159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7" y="149"/>
                  </a:lnTo>
                  <a:lnTo>
                    <a:pt x="97" y="149"/>
                  </a:lnTo>
                  <a:lnTo>
                    <a:pt x="92" y="138"/>
                  </a:lnTo>
                  <a:lnTo>
                    <a:pt x="88" y="127"/>
                  </a:lnTo>
                  <a:lnTo>
                    <a:pt x="88" y="127"/>
                  </a:lnTo>
                  <a:lnTo>
                    <a:pt x="88" y="125"/>
                  </a:lnTo>
                  <a:lnTo>
                    <a:pt x="88" y="125"/>
                  </a:lnTo>
                  <a:lnTo>
                    <a:pt x="85" y="114"/>
                  </a:lnTo>
                  <a:lnTo>
                    <a:pt x="82" y="103"/>
                  </a:lnTo>
                  <a:lnTo>
                    <a:pt x="82" y="103"/>
                  </a:lnTo>
                  <a:lnTo>
                    <a:pt x="82" y="101"/>
                  </a:lnTo>
                  <a:lnTo>
                    <a:pt x="82" y="101"/>
                  </a:lnTo>
                  <a:lnTo>
                    <a:pt x="80" y="90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65"/>
                  </a:lnTo>
                  <a:lnTo>
                    <a:pt x="78" y="65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2" y="27"/>
                  </a:lnTo>
                  <a:lnTo>
                    <a:pt x="85" y="14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2" y="27"/>
                  </a:lnTo>
                  <a:lnTo>
                    <a:pt x="100" y="41"/>
                  </a:lnTo>
                  <a:lnTo>
                    <a:pt x="98" y="5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82"/>
                  </a:lnTo>
                  <a:lnTo>
                    <a:pt x="100" y="96"/>
                  </a:lnTo>
                  <a:lnTo>
                    <a:pt x="102" y="110"/>
                  </a:lnTo>
                  <a:lnTo>
                    <a:pt x="105" y="123"/>
                  </a:lnTo>
                  <a:lnTo>
                    <a:pt x="119" y="118"/>
                  </a:lnTo>
                  <a:lnTo>
                    <a:pt x="119" y="118"/>
                  </a:lnTo>
                  <a:lnTo>
                    <a:pt x="116" y="107"/>
                  </a:lnTo>
                  <a:lnTo>
                    <a:pt x="114" y="94"/>
                  </a:lnTo>
                  <a:lnTo>
                    <a:pt x="112" y="81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2" y="55"/>
                  </a:lnTo>
                  <a:lnTo>
                    <a:pt x="114" y="41"/>
                  </a:lnTo>
                  <a:lnTo>
                    <a:pt x="116" y="27"/>
                  </a:lnTo>
                  <a:lnTo>
                    <a:pt x="119" y="14"/>
                  </a:lnTo>
                  <a:lnTo>
                    <a:pt x="283" y="14"/>
                  </a:lnTo>
                  <a:lnTo>
                    <a:pt x="283" y="14"/>
                  </a:lnTo>
                  <a:lnTo>
                    <a:pt x="285" y="27"/>
                  </a:lnTo>
                  <a:lnTo>
                    <a:pt x="287" y="38"/>
                  </a:lnTo>
                  <a:lnTo>
                    <a:pt x="287" y="38"/>
                  </a:lnTo>
                  <a:lnTo>
                    <a:pt x="288" y="41"/>
                  </a:lnTo>
                  <a:lnTo>
                    <a:pt x="288" y="41"/>
                  </a:lnTo>
                  <a:lnTo>
                    <a:pt x="289" y="50"/>
                  </a:lnTo>
                  <a:lnTo>
                    <a:pt x="289" y="50"/>
                  </a:lnTo>
                  <a:lnTo>
                    <a:pt x="289" y="54"/>
                  </a:lnTo>
                  <a:lnTo>
                    <a:pt x="289" y="54"/>
                  </a:lnTo>
                  <a:lnTo>
                    <a:pt x="289" y="65"/>
                  </a:lnTo>
                  <a:lnTo>
                    <a:pt x="289" y="65"/>
                  </a:lnTo>
                  <a:lnTo>
                    <a:pt x="289" y="76"/>
                  </a:lnTo>
                  <a:lnTo>
                    <a:pt x="289" y="76"/>
                  </a:lnTo>
                  <a:lnTo>
                    <a:pt x="289" y="80"/>
                  </a:lnTo>
                  <a:lnTo>
                    <a:pt x="289" y="8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86" y="101"/>
                  </a:lnTo>
                  <a:lnTo>
                    <a:pt x="286" y="101"/>
                  </a:lnTo>
                  <a:lnTo>
                    <a:pt x="285" y="103"/>
                  </a:lnTo>
                  <a:lnTo>
                    <a:pt x="285" y="103"/>
                  </a:lnTo>
                  <a:lnTo>
                    <a:pt x="283" y="114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8" y="127"/>
                  </a:lnTo>
                  <a:lnTo>
                    <a:pt x="278" y="127"/>
                  </a:lnTo>
                  <a:lnTo>
                    <a:pt x="275" y="138"/>
                  </a:lnTo>
                  <a:lnTo>
                    <a:pt x="271" y="149"/>
                  </a:lnTo>
                  <a:lnTo>
                    <a:pt x="271" y="149"/>
                  </a:lnTo>
                  <a:lnTo>
                    <a:pt x="270" y="150"/>
                  </a:lnTo>
                  <a:lnTo>
                    <a:pt x="270" y="150"/>
                  </a:lnTo>
                  <a:lnTo>
                    <a:pt x="264" y="159"/>
                  </a:lnTo>
                  <a:lnTo>
                    <a:pt x="259" y="169"/>
                  </a:lnTo>
                  <a:lnTo>
                    <a:pt x="259" y="169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44" y="190"/>
                  </a:lnTo>
                  <a:lnTo>
                    <a:pt x="243" y="190"/>
                  </a:lnTo>
                  <a:lnTo>
                    <a:pt x="243" y="190"/>
                  </a:lnTo>
                  <a:lnTo>
                    <a:pt x="233" y="202"/>
                  </a:lnTo>
                  <a:lnTo>
                    <a:pt x="221" y="211"/>
                  </a:lnTo>
                  <a:lnTo>
                    <a:pt x="209" y="221"/>
                  </a:lnTo>
                  <a:lnTo>
                    <a:pt x="196" y="230"/>
                  </a:lnTo>
                  <a:lnTo>
                    <a:pt x="196" y="230"/>
                  </a:lnTo>
                  <a:close/>
                  <a:moveTo>
                    <a:pt x="272" y="175"/>
                  </a:moveTo>
                  <a:lnTo>
                    <a:pt x="272" y="175"/>
                  </a:lnTo>
                  <a:lnTo>
                    <a:pt x="274" y="170"/>
                  </a:lnTo>
                  <a:lnTo>
                    <a:pt x="274" y="170"/>
                  </a:lnTo>
                  <a:lnTo>
                    <a:pt x="278" y="164"/>
                  </a:lnTo>
                  <a:lnTo>
                    <a:pt x="278" y="164"/>
                  </a:lnTo>
                  <a:lnTo>
                    <a:pt x="281" y="157"/>
                  </a:lnTo>
                  <a:lnTo>
                    <a:pt x="281" y="157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7" y="145"/>
                  </a:lnTo>
                  <a:lnTo>
                    <a:pt x="287" y="145"/>
                  </a:lnTo>
                  <a:lnTo>
                    <a:pt x="289" y="139"/>
                  </a:lnTo>
                  <a:lnTo>
                    <a:pt x="289" y="139"/>
                  </a:lnTo>
                  <a:lnTo>
                    <a:pt x="292" y="132"/>
                  </a:lnTo>
                  <a:lnTo>
                    <a:pt x="292" y="132"/>
                  </a:lnTo>
                  <a:lnTo>
                    <a:pt x="294" y="126"/>
                  </a:lnTo>
                  <a:lnTo>
                    <a:pt x="294" y="126"/>
                  </a:lnTo>
                  <a:lnTo>
                    <a:pt x="296" y="119"/>
                  </a:lnTo>
                  <a:lnTo>
                    <a:pt x="296" y="119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9" y="107"/>
                  </a:lnTo>
                  <a:lnTo>
                    <a:pt x="299" y="107"/>
                  </a:lnTo>
                  <a:lnTo>
                    <a:pt x="301" y="99"/>
                  </a:lnTo>
                  <a:lnTo>
                    <a:pt x="301" y="99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2" y="84"/>
                  </a:lnTo>
                  <a:lnTo>
                    <a:pt x="302" y="84"/>
                  </a:lnTo>
                  <a:lnTo>
                    <a:pt x="303" y="80"/>
                  </a:lnTo>
                  <a:lnTo>
                    <a:pt x="303" y="80"/>
                  </a:lnTo>
                  <a:lnTo>
                    <a:pt x="303" y="65"/>
                  </a:lnTo>
                  <a:lnTo>
                    <a:pt x="303" y="65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301" y="35"/>
                  </a:lnTo>
                  <a:lnTo>
                    <a:pt x="354" y="35"/>
                  </a:lnTo>
                  <a:lnTo>
                    <a:pt x="354" y="35"/>
                  </a:lnTo>
                  <a:lnTo>
                    <a:pt x="353" y="47"/>
                  </a:lnTo>
                  <a:lnTo>
                    <a:pt x="351" y="58"/>
                  </a:lnTo>
                  <a:lnTo>
                    <a:pt x="348" y="69"/>
                  </a:lnTo>
                  <a:lnTo>
                    <a:pt x="346" y="78"/>
                  </a:lnTo>
                  <a:lnTo>
                    <a:pt x="343" y="89"/>
                  </a:lnTo>
                  <a:lnTo>
                    <a:pt x="339" y="99"/>
                  </a:lnTo>
                  <a:lnTo>
                    <a:pt x="334" y="109"/>
                  </a:lnTo>
                  <a:lnTo>
                    <a:pt x="329" y="117"/>
                  </a:lnTo>
                  <a:lnTo>
                    <a:pt x="324" y="126"/>
                  </a:lnTo>
                  <a:lnTo>
                    <a:pt x="318" y="135"/>
                  </a:lnTo>
                  <a:lnTo>
                    <a:pt x="311" y="143"/>
                  </a:lnTo>
                  <a:lnTo>
                    <a:pt x="304" y="150"/>
                  </a:lnTo>
                  <a:lnTo>
                    <a:pt x="297" y="157"/>
                  </a:lnTo>
                  <a:lnTo>
                    <a:pt x="289" y="164"/>
                  </a:lnTo>
                  <a:lnTo>
                    <a:pt x="280" y="169"/>
                  </a:lnTo>
                  <a:lnTo>
                    <a:pt x="272" y="175"/>
                  </a:lnTo>
                  <a:lnTo>
                    <a:pt x="272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1" name="Freeform 19"/>
            <p:cNvSpPr>
              <a:spLocks noEditPoints="1"/>
            </p:cNvSpPr>
            <p:nvPr/>
          </p:nvSpPr>
          <p:spPr bwMode="auto">
            <a:xfrm>
              <a:off x="6534150" y="2414588"/>
              <a:ext cx="288925" cy="106363"/>
            </a:xfrm>
            <a:custGeom>
              <a:avLst/>
              <a:gdLst>
                <a:gd name="T0" fmla="*/ 182 w 182"/>
                <a:gd name="T1" fmla="*/ 0 h 67"/>
                <a:gd name="T2" fmla="*/ 0 w 182"/>
                <a:gd name="T3" fmla="*/ 0 h 67"/>
                <a:gd name="T4" fmla="*/ 0 w 182"/>
                <a:gd name="T5" fmla="*/ 67 h 67"/>
                <a:gd name="T6" fmla="*/ 182 w 182"/>
                <a:gd name="T7" fmla="*/ 67 h 67"/>
                <a:gd name="T8" fmla="*/ 182 w 182"/>
                <a:gd name="T9" fmla="*/ 0 h 67"/>
                <a:gd name="T10" fmla="*/ 168 w 182"/>
                <a:gd name="T11" fmla="*/ 51 h 67"/>
                <a:gd name="T12" fmla="*/ 15 w 182"/>
                <a:gd name="T13" fmla="*/ 51 h 67"/>
                <a:gd name="T14" fmla="*/ 15 w 182"/>
                <a:gd name="T15" fmla="*/ 15 h 67"/>
                <a:gd name="T16" fmla="*/ 168 w 182"/>
                <a:gd name="T17" fmla="*/ 15 h 67"/>
                <a:gd name="T18" fmla="*/ 168 w 182"/>
                <a:gd name="T19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67">
                  <a:moveTo>
                    <a:pt x="182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182" y="0"/>
                  </a:lnTo>
                  <a:close/>
                  <a:moveTo>
                    <a:pt x="168" y="51"/>
                  </a:moveTo>
                  <a:lnTo>
                    <a:pt x="15" y="51"/>
                  </a:lnTo>
                  <a:lnTo>
                    <a:pt x="15" y="15"/>
                  </a:lnTo>
                  <a:lnTo>
                    <a:pt x="168" y="15"/>
                  </a:lnTo>
                  <a:lnTo>
                    <a:pt x="16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248855" y="4424076"/>
            <a:ext cx="437259" cy="435342"/>
            <a:chOff x="2840038" y="4406900"/>
            <a:chExt cx="723900" cy="720725"/>
          </a:xfrm>
          <a:solidFill>
            <a:schemeClr val="bg1"/>
          </a:solidFill>
        </p:grpSpPr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2840038" y="4406900"/>
              <a:ext cx="723900" cy="720725"/>
            </a:xfrm>
            <a:custGeom>
              <a:avLst/>
              <a:gdLst>
                <a:gd name="T0" fmla="*/ 440 w 456"/>
                <a:gd name="T1" fmla="*/ 141 h 454"/>
                <a:gd name="T2" fmla="*/ 404 w 456"/>
                <a:gd name="T3" fmla="*/ 82 h 454"/>
                <a:gd name="T4" fmla="*/ 287 w 456"/>
                <a:gd name="T5" fmla="*/ 7 h 454"/>
                <a:gd name="T6" fmla="*/ 192 w 456"/>
                <a:gd name="T7" fmla="*/ 2 h 454"/>
                <a:gd name="T8" fmla="*/ 146 w 456"/>
                <a:gd name="T9" fmla="*/ 15 h 454"/>
                <a:gd name="T10" fmla="*/ 63 w 456"/>
                <a:gd name="T11" fmla="*/ 70 h 454"/>
                <a:gd name="T12" fmla="*/ 8 w 456"/>
                <a:gd name="T13" fmla="*/ 168 h 454"/>
                <a:gd name="T14" fmla="*/ 0 w 456"/>
                <a:gd name="T15" fmla="*/ 227 h 454"/>
                <a:gd name="T16" fmla="*/ 1 w 456"/>
                <a:gd name="T17" fmla="*/ 246 h 454"/>
                <a:gd name="T18" fmla="*/ 2 w 456"/>
                <a:gd name="T19" fmla="*/ 256 h 454"/>
                <a:gd name="T20" fmla="*/ 20 w 456"/>
                <a:gd name="T21" fmla="*/ 319 h 454"/>
                <a:gd name="T22" fmla="*/ 45 w 456"/>
                <a:gd name="T23" fmla="*/ 364 h 454"/>
                <a:gd name="T24" fmla="*/ 122 w 456"/>
                <a:gd name="T25" fmla="*/ 428 h 454"/>
                <a:gd name="T26" fmla="*/ 204 w 456"/>
                <a:gd name="T27" fmla="*/ 453 h 454"/>
                <a:gd name="T28" fmla="*/ 218 w 456"/>
                <a:gd name="T29" fmla="*/ 454 h 454"/>
                <a:gd name="T30" fmla="*/ 264 w 456"/>
                <a:gd name="T31" fmla="*/ 452 h 454"/>
                <a:gd name="T32" fmla="*/ 362 w 456"/>
                <a:gd name="T33" fmla="*/ 411 h 454"/>
                <a:gd name="T34" fmla="*/ 418 w 456"/>
                <a:gd name="T35" fmla="*/ 354 h 454"/>
                <a:gd name="T36" fmla="*/ 455 w 456"/>
                <a:gd name="T37" fmla="*/ 249 h 454"/>
                <a:gd name="T38" fmla="*/ 313 w 456"/>
                <a:gd name="T39" fmla="*/ 344 h 454"/>
                <a:gd name="T40" fmla="*/ 240 w 456"/>
                <a:gd name="T41" fmla="*/ 372 h 454"/>
                <a:gd name="T42" fmla="*/ 159 w 456"/>
                <a:gd name="T43" fmla="*/ 355 h 454"/>
                <a:gd name="T44" fmla="*/ 94 w 456"/>
                <a:gd name="T45" fmla="*/ 284 h 454"/>
                <a:gd name="T46" fmla="*/ 84 w 456"/>
                <a:gd name="T47" fmla="*/ 204 h 454"/>
                <a:gd name="T48" fmla="*/ 118 w 456"/>
                <a:gd name="T49" fmla="*/ 132 h 454"/>
                <a:gd name="T50" fmla="*/ 184 w 456"/>
                <a:gd name="T51" fmla="*/ 88 h 454"/>
                <a:gd name="T52" fmla="*/ 228 w 456"/>
                <a:gd name="T53" fmla="*/ 82 h 454"/>
                <a:gd name="T54" fmla="*/ 323 w 456"/>
                <a:gd name="T55" fmla="*/ 116 h 454"/>
                <a:gd name="T56" fmla="*/ 363 w 456"/>
                <a:gd name="T57" fmla="*/ 171 h 454"/>
                <a:gd name="T58" fmla="*/ 374 w 456"/>
                <a:gd name="T59" fmla="*/ 227 h 454"/>
                <a:gd name="T60" fmla="*/ 339 w 456"/>
                <a:gd name="T61" fmla="*/ 321 h 454"/>
                <a:gd name="T62" fmla="*/ 387 w 456"/>
                <a:gd name="T63" fmla="*/ 209 h 454"/>
                <a:gd name="T64" fmla="*/ 362 w 456"/>
                <a:gd name="T65" fmla="*/ 139 h 454"/>
                <a:gd name="T66" fmla="*/ 435 w 456"/>
                <a:gd name="T67" fmla="*/ 176 h 454"/>
                <a:gd name="T68" fmla="*/ 240 w 456"/>
                <a:gd name="T69" fmla="*/ 14 h 454"/>
                <a:gd name="T70" fmla="*/ 362 w 456"/>
                <a:gd name="T71" fmla="*/ 59 h 454"/>
                <a:gd name="T72" fmla="*/ 341 w 456"/>
                <a:gd name="T73" fmla="*/ 114 h 454"/>
                <a:gd name="T74" fmla="*/ 228 w 456"/>
                <a:gd name="T75" fmla="*/ 68 h 454"/>
                <a:gd name="T76" fmla="*/ 169 w 456"/>
                <a:gd name="T77" fmla="*/ 22 h 454"/>
                <a:gd name="T78" fmla="*/ 228 w 456"/>
                <a:gd name="T79" fmla="*/ 440 h 454"/>
                <a:gd name="T80" fmla="*/ 215 w 456"/>
                <a:gd name="T81" fmla="*/ 440 h 454"/>
                <a:gd name="T82" fmla="*/ 165 w 456"/>
                <a:gd name="T83" fmla="*/ 432 h 454"/>
                <a:gd name="T84" fmla="*/ 84 w 456"/>
                <a:gd name="T85" fmla="*/ 384 h 454"/>
                <a:gd name="T86" fmla="*/ 36 w 456"/>
                <a:gd name="T87" fmla="*/ 319 h 454"/>
                <a:gd name="T88" fmla="*/ 17 w 456"/>
                <a:gd name="T89" fmla="*/ 262 h 454"/>
                <a:gd name="T90" fmla="*/ 16 w 456"/>
                <a:gd name="T91" fmla="*/ 250 h 454"/>
                <a:gd name="T92" fmla="*/ 15 w 456"/>
                <a:gd name="T93" fmla="*/ 227 h 454"/>
                <a:gd name="T94" fmla="*/ 18 w 456"/>
                <a:gd name="T95" fmla="*/ 186 h 454"/>
                <a:gd name="T96" fmla="*/ 63 w 456"/>
                <a:gd name="T97" fmla="*/ 90 h 454"/>
                <a:gd name="T98" fmla="*/ 150 w 456"/>
                <a:gd name="T99" fmla="*/ 28 h 454"/>
                <a:gd name="T100" fmla="*/ 150 w 456"/>
                <a:gd name="T101" fmla="*/ 88 h 454"/>
                <a:gd name="T102" fmla="*/ 91 w 456"/>
                <a:gd name="T103" fmla="*/ 145 h 454"/>
                <a:gd name="T104" fmla="*/ 68 w 456"/>
                <a:gd name="T105" fmla="*/ 227 h 454"/>
                <a:gd name="T106" fmla="*/ 96 w 456"/>
                <a:gd name="T107" fmla="*/ 316 h 454"/>
                <a:gd name="T108" fmla="*/ 180 w 456"/>
                <a:gd name="T109" fmla="*/ 380 h 454"/>
                <a:gd name="T110" fmla="*/ 264 w 456"/>
                <a:gd name="T111" fmla="*/ 383 h 454"/>
                <a:gd name="T112" fmla="*/ 348 w 456"/>
                <a:gd name="T113" fmla="*/ 404 h 454"/>
                <a:gd name="T114" fmla="*/ 244 w 456"/>
                <a:gd name="T115" fmla="*/ 440 h 454"/>
                <a:gd name="T116" fmla="*/ 441 w 456"/>
                <a:gd name="T117" fmla="*/ 249 h 454"/>
                <a:gd name="T118" fmla="*/ 379 w 456"/>
                <a:gd name="T119" fmla="*/ 378 h 454"/>
                <a:gd name="T120" fmla="*/ 340 w 456"/>
                <a:gd name="T121" fmla="*/ 341 h 454"/>
                <a:gd name="T122" fmla="*/ 388 w 456"/>
                <a:gd name="T123" fmla="*/ 23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6" h="454">
                  <a:moveTo>
                    <a:pt x="456" y="226"/>
                  </a:moveTo>
                  <a:lnTo>
                    <a:pt x="456" y="226"/>
                  </a:lnTo>
                  <a:lnTo>
                    <a:pt x="456" y="209"/>
                  </a:lnTo>
                  <a:lnTo>
                    <a:pt x="454" y="192"/>
                  </a:lnTo>
                  <a:lnTo>
                    <a:pt x="450" y="175"/>
                  </a:lnTo>
                  <a:lnTo>
                    <a:pt x="445" y="157"/>
                  </a:lnTo>
                  <a:lnTo>
                    <a:pt x="440" y="141"/>
                  </a:lnTo>
                  <a:lnTo>
                    <a:pt x="432" y="126"/>
                  </a:lnTo>
                  <a:lnTo>
                    <a:pt x="423" y="110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0" y="90"/>
                  </a:lnTo>
                  <a:lnTo>
                    <a:pt x="410" y="90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388" y="64"/>
                  </a:lnTo>
                  <a:lnTo>
                    <a:pt x="371" y="48"/>
                  </a:lnTo>
                  <a:lnTo>
                    <a:pt x="351" y="34"/>
                  </a:lnTo>
                  <a:lnTo>
                    <a:pt x="332" y="23"/>
                  </a:lnTo>
                  <a:lnTo>
                    <a:pt x="310" y="14"/>
                  </a:lnTo>
                  <a:lnTo>
                    <a:pt x="287" y="7"/>
                  </a:lnTo>
                  <a:lnTo>
                    <a:pt x="265" y="2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2"/>
                  </a:lnTo>
                  <a:lnTo>
                    <a:pt x="175" y="5"/>
                  </a:lnTo>
                  <a:lnTo>
                    <a:pt x="158" y="10"/>
                  </a:lnTo>
                  <a:lnTo>
                    <a:pt x="157" y="10"/>
                  </a:lnTo>
                  <a:lnTo>
                    <a:pt x="156" y="11"/>
                  </a:lnTo>
                  <a:lnTo>
                    <a:pt x="156" y="11"/>
                  </a:lnTo>
                  <a:lnTo>
                    <a:pt x="148" y="14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0" y="21"/>
                  </a:lnTo>
                  <a:lnTo>
                    <a:pt x="115" y="30"/>
                  </a:lnTo>
                  <a:lnTo>
                    <a:pt x="101" y="38"/>
                  </a:lnTo>
                  <a:lnTo>
                    <a:pt x="88" y="47"/>
                  </a:lnTo>
                  <a:lnTo>
                    <a:pt x="75" y="58"/>
                  </a:lnTo>
                  <a:lnTo>
                    <a:pt x="63" y="70"/>
                  </a:lnTo>
                  <a:lnTo>
                    <a:pt x="52" y="82"/>
                  </a:lnTo>
                  <a:lnTo>
                    <a:pt x="42" y="95"/>
                  </a:lnTo>
                  <a:lnTo>
                    <a:pt x="34" y="108"/>
                  </a:lnTo>
                  <a:lnTo>
                    <a:pt x="25" y="122"/>
                  </a:lnTo>
                  <a:lnTo>
                    <a:pt x="18" y="137"/>
                  </a:lnTo>
                  <a:lnTo>
                    <a:pt x="13" y="152"/>
                  </a:lnTo>
                  <a:lnTo>
                    <a:pt x="8" y="168"/>
                  </a:lnTo>
                  <a:lnTo>
                    <a:pt x="4" y="184"/>
                  </a:lnTo>
                  <a:lnTo>
                    <a:pt x="2" y="200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3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1" y="246"/>
                  </a:lnTo>
                  <a:lnTo>
                    <a:pt x="1" y="248"/>
                  </a:lnTo>
                  <a:lnTo>
                    <a:pt x="1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2" y="254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3" y="263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7" y="278"/>
                  </a:lnTo>
                  <a:lnTo>
                    <a:pt x="10" y="292"/>
                  </a:lnTo>
                  <a:lnTo>
                    <a:pt x="14" y="305"/>
                  </a:lnTo>
                  <a:lnTo>
                    <a:pt x="20" y="319"/>
                  </a:lnTo>
                  <a:lnTo>
                    <a:pt x="21" y="320"/>
                  </a:lnTo>
                  <a:lnTo>
                    <a:pt x="21" y="320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30" y="339"/>
                  </a:lnTo>
                  <a:lnTo>
                    <a:pt x="38" y="352"/>
                  </a:lnTo>
                  <a:lnTo>
                    <a:pt x="45" y="364"/>
                  </a:lnTo>
                  <a:lnTo>
                    <a:pt x="55" y="374"/>
                  </a:lnTo>
                  <a:lnTo>
                    <a:pt x="65" y="385"/>
                  </a:lnTo>
                  <a:lnTo>
                    <a:pt x="75" y="395"/>
                  </a:lnTo>
                  <a:lnTo>
                    <a:pt x="85" y="405"/>
                  </a:lnTo>
                  <a:lnTo>
                    <a:pt x="97" y="413"/>
                  </a:lnTo>
                  <a:lnTo>
                    <a:pt x="109" y="421"/>
                  </a:lnTo>
                  <a:lnTo>
                    <a:pt x="122" y="428"/>
                  </a:lnTo>
                  <a:lnTo>
                    <a:pt x="135" y="435"/>
                  </a:lnTo>
                  <a:lnTo>
                    <a:pt x="148" y="440"/>
                  </a:lnTo>
                  <a:lnTo>
                    <a:pt x="162" y="445"/>
                  </a:lnTo>
                  <a:lnTo>
                    <a:pt x="176" y="449"/>
                  </a:lnTo>
                  <a:lnTo>
                    <a:pt x="190" y="451"/>
                  </a:lnTo>
                  <a:lnTo>
                    <a:pt x="204" y="453"/>
                  </a:lnTo>
                  <a:lnTo>
                    <a:pt x="204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14" y="454"/>
                  </a:lnTo>
                  <a:lnTo>
                    <a:pt x="215" y="454"/>
                  </a:lnTo>
                  <a:lnTo>
                    <a:pt x="215" y="454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3" y="454"/>
                  </a:lnTo>
                  <a:lnTo>
                    <a:pt x="226" y="454"/>
                  </a:lnTo>
                  <a:lnTo>
                    <a:pt x="226" y="454"/>
                  </a:lnTo>
                  <a:lnTo>
                    <a:pt x="228" y="454"/>
                  </a:lnTo>
                  <a:lnTo>
                    <a:pt x="228" y="454"/>
                  </a:lnTo>
                  <a:lnTo>
                    <a:pt x="246" y="454"/>
                  </a:lnTo>
                  <a:lnTo>
                    <a:pt x="264" y="452"/>
                  </a:lnTo>
                  <a:lnTo>
                    <a:pt x="282" y="449"/>
                  </a:lnTo>
                  <a:lnTo>
                    <a:pt x="298" y="443"/>
                  </a:lnTo>
                  <a:lnTo>
                    <a:pt x="315" y="437"/>
                  </a:lnTo>
                  <a:lnTo>
                    <a:pt x="332" y="429"/>
                  </a:lnTo>
                  <a:lnTo>
                    <a:pt x="347" y="42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90" y="388"/>
                  </a:lnTo>
                  <a:lnTo>
                    <a:pt x="405" y="371"/>
                  </a:lnTo>
                  <a:lnTo>
                    <a:pt x="418" y="354"/>
                  </a:lnTo>
                  <a:lnTo>
                    <a:pt x="430" y="335"/>
                  </a:lnTo>
                  <a:lnTo>
                    <a:pt x="439" y="315"/>
                  </a:lnTo>
                  <a:lnTo>
                    <a:pt x="446" y="294"/>
                  </a:lnTo>
                  <a:lnTo>
                    <a:pt x="452" y="273"/>
                  </a:lnTo>
                  <a:lnTo>
                    <a:pt x="455" y="250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26"/>
                  </a:lnTo>
                  <a:lnTo>
                    <a:pt x="456" y="226"/>
                  </a:lnTo>
                  <a:close/>
                  <a:moveTo>
                    <a:pt x="313" y="344"/>
                  </a:moveTo>
                  <a:lnTo>
                    <a:pt x="313" y="344"/>
                  </a:lnTo>
                  <a:lnTo>
                    <a:pt x="305" y="351"/>
                  </a:lnTo>
                  <a:lnTo>
                    <a:pt x="294" y="357"/>
                  </a:lnTo>
                  <a:lnTo>
                    <a:pt x="284" y="361"/>
                  </a:lnTo>
                  <a:lnTo>
                    <a:pt x="273" y="366"/>
                  </a:lnTo>
                  <a:lnTo>
                    <a:pt x="263" y="369"/>
                  </a:lnTo>
                  <a:lnTo>
                    <a:pt x="251" y="371"/>
                  </a:lnTo>
                  <a:lnTo>
                    <a:pt x="240" y="372"/>
                  </a:lnTo>
                  <a:lnTo>
                    <a:pt x="228" y="372"/>
                  </a:lnTo>
                  <a:lnTo>
                    <a:pt x="228" y="372"/>
                  </a:lnTo>
                  <a:lnTo>
                    <a:pt x="214" y="372"/>
                  </a:lnTo>
                  <a:lnTo>
                    <a:pt x="199" y="369"/>
                  </a:lnTo>
                  <a:lnTo>
                    <a:pt x="185" y="366"/>
                  </a:lnTo>
                  <a:lnTo>
                    <a:pt x="172" y="361"/>
                  </a:lnTo>
                  <a:lnTo>
                    <a:pt x="159" y="355"/>
                  </a:lnTo>
                  <a:lnTo>
                    <a:pt x="147" y="347"/>
                  </a:lnTo>
                  <a:lnTo>
                    <a:pt x="136" y="339"/>
                  </a:lnTo>
                  <a:lnTo>
                    <a:pt x="125" y="330"/>
                  </a:lnTo>
                  <a:lnTo>
                    <a:pt x="116" y="319"/>
                  </a:lnTo>
                  <a:lnTo>
                    <a:pt x="108" y="308"/>
                  </a:lnTo>
                  <a:lnTo>
                    <a:pt x="101" y="297"/>
                  </a:lnTo>
                  <a:lnTo>
                    <a:pt x="94" y="284"/>
                  </a:lnTo>
                  <a:lnTo>
                    <a:pt x="90" y="271"/>
                  </a:lnTo>
                  <a:lnTo>
                    <a:pt x="85" y="257"/>
                  </a:lnTo>
                  <a:lnTo>
                    <a:pt x="83" y="242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16"/>
                  </a:lnTo>
                  <a:lnTo>
                    <a:pt x="84" y="204"/>
                  </a:lnTo>
                  <a:lnTo>
                    <a:pt x="86" y="192"/>
                  </a:lnTo>
                  <a:lnTo>
                    <a:pt x="90" y="181"/>
                  </a:lnTo>
                  <a:lnTo>
                    <a:pt x="94" y="170"/>
                  </a:lnTo>
                  <a:lnTo>
                    <a:pt x="98" y="161"/>
                  </a:lnTo>
                  <a:lnTo>
                    <a:pt x="104" y="151"/>
                  </a:lnTo>
                  <a:lnTo>
                    <a:pt x="110" y="141"/>
                  </a:lnTo>
                  <a:lnTo>
                    <a:pt x="118" y="132"/>
                  </a:lnTo>
                  <a:lnTo>
                    <a:pt x="125" y="124"/>
                  </a:lnTo>
                  <a:lnTo>
                    <a:pt x="133" y="116"/>
                  </a:lnTo>
                  <a:lnTo>
                    <a:pt x="143" y="110"/>
                  </a:lnTo>
                  <a:lnTo>
                    <a:pt x="151" y="103"/>
                  </a:lnTo>
                  <a:lnTo>
                    <a:pt x="162" y="98"/>
                  </a:lnTo>
                  <a:lnTo>
                    <a:pt x="172" y="92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94" y="85"/>
                  </a:lnTo>
                  <a:lnTo>
                    <a:pt x="205" y="83"/>
                  </a:lnTo>
                  <a:lnTo>
                    <a:pt x="217" y="82"/>
                  </a:lnTo>
                  <a:lnTo>
                    <a:pt x="228" y="82"/>
                  </a:lnTo>
                  <a:lnTo>
                    <a:pt x="228" y="82"/>
                  </a:lnTo>
                  <a:lnTo>
                    <a:pt x="245" y="83"/>
                  </a:lnTo>
                  <a:lnTo>
                    <a:pt x="263" y="86"/>
                  </a:lnTo>
                  <a:lnTo>
                    <a:pt x="279" y="90"/>
                  </a:lnTo>
                  <a:lnTo>
                    <a:pt x="294" y="98"/>
                  </a:lnTo>
                  <a:lnTo>
                    <a:pt x="309" y="105"/>
                  </a:lnTo>
                  <a:lnTo>
                    <a:pt x="323" y="116"/>
                  </a:lnTo>
                  <a:lnTo>
                    <a:pt x="335" y="128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52" y="151"/>
                  </a:lnTo>
                  <a:lnTo>
                    <a:pt x="358" y="161"/>
                  </a:lnTo>
                  <a:lnTo>
                    <a:pt x="363" y="171"/>
                  </a:lnTo>
                  <a:lnTo>
                    <a:pt x="366" y="182"/>
                  </a:lnTo>
                  <a:lnTo>
                    <a:pt x="369" y="193"/>
                  </a:lnTo>
                  <a:lnTo>
                    <a:pt x="372" y="204"/>
                  </a:lnTo>
                  <a:lnTo>
                    <a:pt x="374" y="216"/>
                  </a:lnTo>
                  <a:lnTo>
                    <a:pt x="374" y="226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3" y="244"/>
                  </a:lnTo>
                  <a:lnTo>
                    <a:pt x="369" y="261"/>
                  </a:lnTo>
                  <a:lnTo>
                    <a:pt x="365" y="277"/>
                  </a:lnTo>
                  <a:lnTo>
                    <a:pt x="358" y="293"/>
                  </a:lnTo>
                  <a:lnTo>
                    <a:pt x="349" y="307"/>
                  </a:lnTo>
                  <a:lnTo>
                    <a:pt x="339" y="321"/>
                  </a:lnTo>
                  <a:lnTo>
                    <a:pt x="327" y="333"/>
                  </a:lnTo>
                  <a:lnTo>
                    <a:pt x="313" y="344"/>
                  </a:lnTo>
                  <a:lnTo>
                    <a:pt x="313" y="344"/>
                  </a:lnTo>
                  <a:close/>
                  <a:moveTo>
                    <a:pt x="442" y="220"/>
                  </a:moveTo>
                  <a:lnTo>
                    <a:pt x="388" y="220"/>
                  </a:lnTo>
                  <a:lnTo>
                    <a:pt x="388" y="220"/>
                  </a:lnTo>
                  <a:lnTo>
                    <a:pt x="387" y="209"/>
                  </a:lnTo>
                  <a:lnTo>
                    <a:pt x="386" y="198"/>
                  </a:lnTo>
                  <a:lnTo>
                    <a:pt x="383" y="188"/>
                  </a:lnTo>
                  <a:lnTo>
                    <a:pt x="380" y="178"/>
                  </a:lnTo>
                  <a:lnTo>
                    <a:pt x="377" y="167"/>
                  </a:lnTo>
                  <a:lnTo>
                    <a:pt x="373" y="157"/>
                  </a:lnTo>
                  <a:lnTo>
                    <a:pt x="367" y="149"/>
                  </a:lnTo>
                  <a:lnTo>
                    <a:pt x="362" y="139"/>
                  </a:lnTo>
                  <a:lnTo>
                    <a:pt x="405" y="108"/>
                  </a:lnTo>
                  <a:lnTo>
                    <a:pt x="405" y="108"/>
                  </a:lnTo>
                  <a:lnTo>
                    <a:pt x="413" y="119"/>
                  </a:lnTo>
                  <a:lnTo>
                    <a:pt x="420" y="134"/>
                  </a:lnTo>
                  <a:lnTo>
                    <a:pt x="427" y="146"/>
                  </a:lnTo>
                  <a:lnTo>
                    <a:pt x="431" y="161"/>
                  </a:lnTo>
                  <a:lnTo>
                    <a:pt x="435" y="176"/>
                  </a:lnTo>
                  <a:lnTo>
                    <a:pt x="439" y="190"/>
                  </a:lnTo>
                  <a:lnTo>
                    <a:pt x="441" y="205"/>
                  </a:lnTo>
                  <a:lnTo>
                    <a:pt x="442" y="220"/>
                  </a:lnTo>
                  <a:lnTo>
                    <a:pt x="442" y="220"/>
                  </a:lnTo>
                  <a:close/>
                  <a:moveTo>
                    <a:pt x="228" y="14"/>
                  </a:moveTo>
                  <a:lnTo>
                    <a:pt x="228" y="14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63" y="16"/>
                  </a:lnTo>
                  <a:lnTo>
                    <a:pt x="284" y="20"/>
                  </a:lnTo>
                  <a:lnTo>
                    <a:pt x="305" y="27"/>
                  </a:lnTo>
                  <a:lnTo>
                    <a:pt x="325" y="35"/>
                  </a:lnTo>
                  <a:lnTo>
                    <a:pt x="344" y="46"/>
                  </a:lnTo>
                  <a:lnTo>
                    <a:pt x="362" y="59"/>
                  </a:lnTo>
                  <a:lnTo>
                    <a:pt x="378" y="74"/>
                  </a:lnTo>
                  <a:lnTo>
                    <a:pt x="393" y="91"/>
                  </a:lnTo>
                  <a:lnTo>
                    <a:pt x="393" y="91"/>
                  </a:lnTo>
                  <a:lnTo>
                    <a:pt x="396" y="96"/>
                  </a:lnTo>
                  <a:lnTo>
                    <a:pt x="353" y="127"/>
                  </a:lnTo>
                  <a:lnTo>
                    <a:pt x="353" y="127"/>
                  </a:lnTo>
                  <a:lnTo>
                    <a:pt x="341" y="114"/>
                  </a:lnTo>
                  <a:lnTo>
                    <a:pt x="327" y="102"/>
                  </a:lnTo>
                  <a:lnTo>
                    <a:pt x="313" y="91"/>
                  </a:lnTo>
                  <a:lnTo>
                    <a:pt x="297" y="83"/>
                  </a:lnTo>
                  <a:lnTo>
                    <a:pt x="281" y="76"/>
                  </a:lnTo>
                  <a:lnTo>
                    <a:pt x="264" y="71"/>
                  </a:lnTo>
                  <a:lnTo>
                    <a:pt x="246" y="69"/>
                  </a:lnTo>
                  <a:lnTo>
                    <a:pt x="228" y="68"/>
                  </a:lnTo>
                  <a:lnTo>
                    <a:pt x="228" y="68"/>
                  </a:lnTo>
                  <a:lnTo>
                    <a:pt x="217" y="68"/>
                  </a:lnTo>
                  <a:lnTo>
                    <a:pt x="206" y="69"/>
                  </a:lnTo>
                  <a:lnTo>
                    <a:pt x="197" y="71"/>
                  </a:lnTo>
                  <a:lnTo>
                    <a:pt x="186" y="73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84" y="18"/>
                  </a:lnTo>
                  <a:lnTo>
                    <a:pt x="198" y="16"/>
                  </a:lnTo>
                  <a:lnTo>
                    <a:pt x="213" y="14"/>
                  </a:lnTo>
                  <a:lnTo>
                    <a:pt x="228" y="14"/>
                  </a:lnTo>
                  <a:lnTo>
                    <a:pt x="228" y="14"/>
                  </a:lnTo>
                  <a:close/>
                  <a:moveTo>
                    <a:pt x="228" y="440"/>
                  </a:moveTo>
                  <a:lnTo>
                    <a:pt x="228" y="440"/>
                  </a:lnTo>
                  <a:lnTo>
                    <a:pt x="226" y="440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18" y="440"/>
                  </a:lnTo>
                  <a:lnTo>
                    <a:pt x="218" y="440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5" y="440"/>
                  </a:lnTo>
                  <a:lnTo>
                    <a:pt x="207" y="439"/>
                  </a:lnTo>
                  <a:lnTo>
                    <a:pt x="206" y="439"/>
                  </a:lnTo>
                  <a:lnTo>
                    <a:pt x="206" y="439"/>
                  </a:lnTo>
                  <a:lnTo>
                    <a:pt x="192" y="437"/>
                  </a:lnTo>
                  <a:lnTo>
                    <a:pt x="179" y="435"/>
                  </a:lnTo>
                  <a:lnTo>
                    <a:pt x="165" y="432"/>
                  </a:lnTo>
                  <a:lnTo>
                    <a:pt x="153" y="427"/>
                  </a:lnTo>
                  <a:lnTo>
                    <a:pt x="140" y="422"/>
                  </a:lnTo>
                  <a:lnTo>
                    <a:pt x="129" y="415"/>
                  </a:lnTo>
                  <a:lnTo>
                    <a:pt x="117" y="409"/>
                  </a:lnTo>
                  <a:lnTo>
                    <a:pt x="106" y="401"/>
                  </a:lnTo>
                  <a:lnTo>
                    <a:pt x="95" y="394"/>
                  </a:lnTo>
                  <a:lnTo>
                    <a:pt x="84" y="384"/>
                  </a:lnTo>
                  <a:lnTo>
                    <a:pt x="75" y="375"/>
                  </a:lnTo>
                  <a:lnTo>
                    <a:pt x="66" y="365"/>
                  </a:lnTo>
                  <a:lnTo>
                    <a:pt x="57" y="355"/>
                  </a:lnTo>
                  <a:lnTo>
                    <a:pt x="50" y="343"/>
                  </a:lnTo>
                  <a:lnTo>
                    <a:pt x="42" y="331"/>
                  </a:lnTo>
                  <a:lnTo>
                    <a:pt x="36" y="319"/>
                  </a:lnTo>
                  <a:lnTo>
                    <a:pt x="36" y="319"/>
                  </a:lnTo>
                  <a:lnTo>
                    <a:pt x="34" y="315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28" y="301"/>
                  </a:lnTo>
                  <a:lnTo>
                    <a:pt x="24" y="288"/>
                  </a:lnTo>
                  <a:lnTo>
                    <a:pt x="21" y="275"/>
                  </a:lnTo>
                  <a:lnTo>
                    <a:pt x="17" y="262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6" y="253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5" y="247"/>
                  </a:lnTo>
                  <a:lnTo>
                    <a:pt x="15" y="244"/>
                  </a:lnTo>
                  <a:lnTo>
                    <a:pt x="15" y="244"/>
                  </a:lnTo>
                  <a:lnTo>
                    <a:pt x="15" y="238"/>
                  </a:lnTo>
                  <a:lnTo>
                    <a:pt x="15" y="236"/>
                  </a:lnTo>
                  <a:lnTo>
                    <a:pt x="15" y="236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15" y="223"/>
                  </a:lnTo>
                  <a:lnTo>
                    <a:pt x="15" y="223"/>
                  </a:lnTo>
                  <a:lnTo>
                    <a:pt x="15" y="218"/>
                  </a:lnTo>
                  <a:lnTo>
                    <a:pt x="15" y="218"/>
                  </a:lnTo>
                  <a:lnTo>
                    <a:pt x="16" y="203"/>
                  </a:lnTo>
                  <a:lnTo>
                    <a:pt x="18" y="186"/>
                  </a:lnTo>
                  <a:lnTo>
                    <a:pt x="22" y="171"/>
                  </a:lnTo>
                  <a:lnTo>
                    <a:pt x="26" y="156"/>
                  </a:lnTo>
                  <a:lnTo>
                    <a:pt x="31" y="142"/>
                  </a:lnTo>
                  <a:lnTo>
                    <a:pt x="38" y="128"/>
                  </a:lnTo>
                  <a:lnTo>
                    <a:pt x="45" y="115"/>
                  </a:lnTo>
                  <a:lnTo>
                    <a:pt x="54" y="102"/>
                  </a:lnTo>
                  <a:lnTo>
                    <a:pt x="63" y="90"/>
                  </a:lnTo>
                  <a:lnTo>
                    <a:pt x="74" y="80"/>
                  </a:lnTo>
                  <a:lnTo>
                    <a:pt x="84" y="69"/>
                  </a:lnTo>
                  <a:lnTo>
                    <a:pt x="96" y="59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4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2" y="28"/>
                  </a:lnTo>
                  <a:lnTo>
                    <a:pt x="156" y="27"/>
                  </a:lnTo>
                  <a:lnTo>
                    <a:pt x="172" y="77"/>
                  </a:lnTo>
                  <a:lnTo>
                    <a:pt x="172" y="77"/>
                  </a:lnTo>
                  <a:lnTo>
                    <a:pt x="161" y="82"/>
                  </a:lnTo>
                  <a:lnTo>
                    <a:pt x="150" y="88"/>
                  </a:lnTo>
                  <a:lnTo>
                    <a:pt x="139" y="95"/>
                  </a:lnTo>
                  <a:lnTo>
                    <a:pt x="130" y="101"/>
                  </a:lnTo>
                  <a:lnTo>
                    <a:pt x="121" y="109"/>
                  </a:lnTo>
                  <a:lnTo>
                    <a:pt x="112" y="117"/>
                  </a:lnTo>
                  <a:lnTo>
                    <a:pt x="104" y="126"/>
                  </a:lnTo>
                  <a:lnTo>
                    <a:pt x="97" y="136"/>
                  </a:lnTo>
                  <a:lnTo>
                    <a:pt x="91" y="145"/>
                  </a:lnTo>
                  <a:lnTo>
                    <a:pt x="85" y="156"/>
                  </a:lnTo>
                  <a:lnTo>
                    <a:pt x="80" y="167"/>
                  </a:lnTo>
                  <a:lnTo>
                    <a:pt x="76" y="179"/>
                  </a:lnTo>
                  <a:lnTo>
                    <a:pt x="72" y="191"/>
                  </a:lnTo>
                  <a:lnTo>
                    <a:pt x="70" y="203"/>
                  </a:lnTo>
                  <a:lnTo>
                    <a:pt x="69" y="215"/>
                  </a:lnTo>
                  <a:lnTo>
                    <a:pt x="68" y="227"/>
                  </a:lnTo>
                  <a:lnTo>
                    <a:pt x="68" y="227"/>
                  </a:lnTo>
                  <a:lnTo>
                    <a:pt x="69" y="244"/>
                  </a:lnTo>
                  <a:lnTo>
                    <a:pt x="71" y="259"/>
                  </a:lnTo>
                  <a:lnTo>
                    <a:pt x="76" y="274"/>
                  </a:lnTo>
                  <a:lnTo>
                    <a:pt x="81" y="289"/>
                  </a:lnTo>
                  <a:lnTo>
                    <a:pt x="88" y="303"/>
                  </a:lnTo>
                  <a:lnTo>
                    <a:pt x="96" y="316"/>
                  </a:lnTo>
                  <a:lnTo>
                    <a:pt x="105" y="328"/>
                  </a:lnTo>
                  <a:lnTo>
                    <a:pt x="116" y="340"/>
                  </a:lnTo>
                  <a:lnTo>
                    <a:pt x="126" y="351"/>
                  </a:lnTo>
                  <a:lnTo>
                    <a:pt x="139" y="359"/>
                  </a:lnTo>
                  <a:lnTo>
                    <a:pt x="152" y="367"/>
                  </a:lnTo>
                  <a:lnTo>
                    <a:pt x="166" y="374"/>
                  </a:lnTo>
                  <a:lnTo>
                    <a:pt x="180" y="380"/>
                  </a:lnTo>
                  <a:lnTo>
                    <a:pt x="197" y="383"/>
                  </a:lnTo>
                  <a:lnTo>
                    <a:pt x="212" y="386"/>
                  </a:lnTo>
                  <a:lnTo>
                    <a:pt x="228" y="386"/>
                  </a:lnTo>
                  <a:lnTo>
                    <a:pt x="228" y="386"/>
                  </a:lnTo>
                  <a:lnTo>
                    <a:pt x="240" y="386"/>
                  </a:lnTo>
                  <a:lnTo>
                    <a:pt x="252" y="385"/>
                  </a:lnTo>
                  <a:lnTo>
                    <a:pt x="264" y="383"/>
                  </a:lnTo>
                  <a:lnTo>
                    <a:pt x="274" y="380"/>
                  </a:lnTo>
                  <a:lnTo>
                    <a:pt x="285" y="377"/>
                  </a:lnTo>
                  <a:lnTo>
                    <a:pt x="296" y="371"/>
                  </a:lnTo>
                  <a:lnTo>
                    <a:pt x="307" y="367"/>
                  </a:lnTo>
                  <a:lnTo>
                    <a:pt x="317" y="360"/>
                  </a:lnTo>
                  <a:lnTo>
                    <a:pt x="348" y="404"/>
                  </a:lnTo>
                  <a:lnTo>
                    <a:pt x="348" y="404"/>
                  </a:lnTo>
                  <a:lnTo>
                    <a:pt x="335" y="412"/>
                  </a:lnTo>
                  <a:lnTo>
                    <a:pt x="321" y="420"/>
                  </a:lnTo>
                  <a:lnTo>
                    <a:pt x="306" y="426"/>
                  </a:lnTo>
                  <a:lnTo>
                    <a:pt x="291" y="432"/>
                  </a:lnTo>
                  <a:lnTo>
                    <a:pt x="275" y="435"/>
                  </a:lnTo>
                  <a:lnTo>
                    <a:pt x="260" y="438"/>
                  </a:lnTo>
                  <a:lnTo>
                    <a:pt x="244" y="440"/>
                  </a:lnTo>
                  <a:lnTo>
                    <a:pt x="228" y="440"/>
                  </a:lnTo>
                  <a:lnTo>
                    <a:pt x="228" y="440"/>
                  </a:lnTo>
                  <a:close/>
                  <a:moveTo>
                    <a:pt x="442" y="239"/>
                  </a:moveTo>
                  <a:lnTo>
                    <a:pt x="442" y="239"/>
                  </a:lnTo>
                  <a:lnTo>
                    <a:pt x="441" y="248"/>
                  </a:lnTo>
                  <a:lnTo>
                    <a:pt x="441" y="249"/>
                  </a:lnTo>
                  <a:lnTo>
                    <a:pt x="441" y="249"/>
                  </a:lnTo>
                  <a:lnTo>
                    <a:pt x="437" y="270"/>
                  </a:lnTo>
                  <a:lnTo>
                    <a:pt x="433" y="290"/>
                  </a:lnTo>
                  <a:lnTo>
                    <a:pt x="426" y="310"/>
                  </a:lnTo>
                  <a:lnTo>
                    <a:pt x="417" y="328"/>
                  </a:lnTo>
                  <a:lnTo>
                    <a:pt x="406" y="346"/>
                  </a:lnTo>
                  <a:lnTo>
                    <a:pt x="394" y="362"/>
                  </a:lnTo>
                  <a:lnTo>
                    <a:pt x="379" y="378"/>
                  </a:lnTo>
                  <a:lnTo>
                    <a:pt x="364" y="392"/>
                  </a:lnTo>
                  <a:lnTo>
                    <a:pt x="364" y="392"/>
                  </a:lnTo>
                  <a:lnTo>
                    <a:pt x="360" y="396"/>
                  </a:lnTo>
                  <a:lnTo>
                    <a:pt x="354" y="388"/>
                  </a:lnTo>
                  <a:lnTo>
                    <a:pt x="327" y="352"/>
                  </a:lnTo>
                  <a:lnTo>
                    <a:pt x="327" y="352"/>
                  </a:lnTo>
                  <a:lnTo>
                    <a:pt x="340" y="341"/>
                  </a:lnTo>
                  <a:lnTo>
                    <a:pt x="352" y="328"/>
                  </a:lnTo>
                  <a:lnTo>
                    <a:pt x="362" y="314"/>
                  </a:lnTo>
                  <a:lnTo>
                    <a:pt x="371" y="300"/>
                  </a:lnTo>
                  <a:lnTo>
                    <a:pt x="377" y="284"/>
                  </a:lnTo>
                  <a:lnTo>
                    <a:pt x="382" y="267"/>
                  </a:lnTo>
                  <a:lnTo>
                    <a:pt x="386" y="251"/>
                  </a:lnTo>
                  <a:lnTo>
                    <a:pt x="388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8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 noEditPoints="1"/>
            </p:cNvSpPr>
            <p:nvPr/>
          </p:nvSpPr>
          <p:spPr bwMode="auto">
            <a:xfrm>
              <a:off x="3022600" y="4586288"/>
              <a:ext cx="360363" cy="361950"/>
            </a:xfrm>
            <a:custGeom>
              <a:avLst/>
              <a:gdLst>
                <a:gd name="T0" fmla="*/ 101 w 227"/>
                <a:gd name="T1" fmla="*/ 0 h 228"/>
                <a:gd name="T2" fmla="*/ 69 w 227"/>
                <a:gd name="T3" fmla="*/ 9 h 228"/>
                <a:gd name="T4" fmla="*/ 41 w 227"/>
                <a:gd name="T5" fmla="*/ 26 h 228"/>
                <a:gd name="T6" fmla="*/ 19 w 227"/>
                <a:gd name="T7" fmla="*/ 51 h 228"/>
                <a:gd name="T8" fmla="*/ 4 w 227"/>
                <a:gd name="T9" fmla="*/ 80 h 228"/>
                <a:gd name="T10" fmla="*/ 0 w 227"/>
                <a:gd name="T11" fmla="*/ 113 h 228"/>
                <a:gd name="T12" fmla="*/ 2 w 227"/>
                <a:gd name="T13" fmla="*/ 137 h 228"/>
                <a:gd name="T14" fmla="*/ 13 w 227"/>
                <a:gd name="T15" fmla="*/ 168 h 228"/>
                <a:gd name="T16" fmla="*/ 33 w 227"/>
                <a:gd name="T17" fmla="*/ 194 h 228"/>
                <a:gd name="T18" fmla="*/ 59 w 227"/>
                <a:gd name="T19" fmla="*/ 214 h 228"/>
                <a:gd name="T20" fmla="*/ 90 w 227"/>
                <a:gd name="T21" fmla="*/ 226 h 228"/>
                <a:gd name="T22" fmla="*/ 113 w 227"/>
                <a:gd name="T23" fmla="*/ 228 h 228"/>
                <a:gd name="T24" fmla="*/ 148 w 227"/>
                <a:gd name="T25" fmla="*/ 222 h 228"/>
                <a:gd name="T26" fmla="*/ 177 w 227"/>
                <a:gd name="T27" fmla="*/ 208 h 228"/>
                <a:gd name="T28" fmla="*/ 202 w 227"/>
                <a:gd name="T29" fmla="*/ 187 h 228"/>
                <a:gd name="T30" fmla="*/ 219 w 227"/>
                <a:gd name="T31" fmla="*/ 159 h 228"/>
                <a:gd name="T32" fmla="*/ 226 w 227"/>
                <a:gd name="T33" fmla="*/ 125 h 228"/>
                <a:gd name="T34" fmla="*/ 226 w 227"/>
                <a:gd name="T35" fmla="*/ 103 h 228"/>
                <a:gd name="T36" fmla="*/ 219 w 227"/>
                <a:gd name="T37" fmla="*/ 69 h 228"/>
                <a:gd name="T38" fmla="*/ 202 w 227"/>
                <a:gd name="T39" fmla="*/ 41 h 228"/>
                <a:gd name="T40" fmla="*/ 177 w 227"/>
                <a:gd name="T41" fmla="*/ 19 h 228"/>
                <a:gd name="T42" fmla="*/ 148 w 227"/>
                <a:gd name="T43" fmla="*/ 5 h 228"/>
                <a:gd name="T44" fmla="*/ 113 w 227"/>
                <a:gd name="T45" fmla="*/ 0 h 228"/>
                <a:gd name="T46" fmla="*/ 113 w 227"/>
                <a:gd name="T47" fmla="*/ 214 h 228"/>
                <a:gd name="T48" fmla="*/ 84 w 227"/>
                <a:gd name="T49" fmla="*/ 210 h 228"/>
                <a:gd name="T50" fmla="*/ 58 w 227"/>
                <a:gd name="T51" fmla="*/ 197 h 228"/>
                <a:gd name="T52" fmla="*/ 36 w 227"/>
                <a:gd name="T53" fmla="*/ 177 h 228"/>
                <a:gd name="T54" fmla="*/ 21 w 227"/>
                <a:gd name="T55" fmla="*/ 152 h 228"/>
                <a:gd name="T56" fmla="*/ 14 w 227"/>
                <a:gd name="T57" fmla="*/ 124 h 228"/>
                <a:gd name="T58" fmla="*/ 14 w 227"/>
                <a:gd name="T59" fmla="*/ 104 h 228"/>
                <a:gd name="T60" fmla="*/ 21 w 227"/>
                <a:gd name="T61" fmla="*/ 76 h 228"/>
                <a:gd name="T62" fmla="*/ 36 w 227"/>
                <a:gd name="T63" fmla="*/ 51 h 228"/>
                <a:gd name="T64" fmla="*/ 58 w 227"/>
                <a:gd name="T65" fmla="*/ 31 h 228"/>
                <a:gd name="T66" fmla="*/ 84 w 227"/>
                <a:gd name="T67" fmla="*/ 18 h 228"/>
                <a:gd name="T68" fmla="*/ 113 w 227"/>
                <a:gd name="T69" fmla="*/ 14 h 228"/>
                <a:gd name="T70" fmla="*/ 133 w 227"/>
                <a:gd name="T71" fmla="*/ 16 h 228"/>
                <a:gd name="T72" fmla="*/ 160 w 227"/>
                <a:gd name="T73" fmla="*/ 26 h 228"/>
                <a:gd name="T74" fmla="*/ 184 w 227"/>
                <a:gd name="T75" fmla="*/ 43 h 228"/>
                <a:gd name="T76" fmla="*/ 202 w 227"/>
                <a:gd name="T77" fmla="*/ 66 h 228"/>
                <a:gd name="T78" fmla="*/ 211 w 227"/>
                <a:gd name="T79" fmla="*/ 94 h 228"/>
                <a:gd name="T80" fmla="*/ 213 w 227"/>
                <a:gd name="T81" fmla="*/ 113 h 228"/>
                <a:gd name="T82" fmla="*/ 209 w 227"/>
                <a:gd name="T83" fmla="*/ 144 h 228"/>
                <a:gd name="T84" fmla="*/ 196 w 227"/>
                <a:gd name="T85" fmla="*/ 170 h 228"/>
                <a:gd name="T86" fmla="*/ 177 w 227"/>
                <a:gd name="T87" fmla="*/ 191 h 228"/>
                <a:gd name="T88" fmla="*/ 152 w 227"/>
                <a:gd name="T89" fmla="*/ 206 h 228"/>
                <a:gd name="T90" fmla="*/ 124 w 227"/>
                <a:gd name="T91" fmla="*/ 21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28">
                  <a:moveTo>
                    <a:pt x="113" y="0"/>
                  </a:moveTo>
                  <a:lnTo>
                    <a:pt x="113" y="0"/>
                  </a:lnTo>
                  <a:lnTo>
                    <a:pt x="101" y="0"/>
                  </a:lnTo>
                  <a:lnTo>
                    <a:pt x="90" y="2"/>
                  </a:lnTo>
                  <a:lnTo>
                    <a:pt x="79" y="5"/>
                  </a:lnTo>
                  <a:lnTo>
                    <a:pt x="69" y="9"/>
                  </a:lnTo>
                  <a:lnTo>
                    <a:pt x="59" y="14"/>
                  </a:lnTo>
                  <a:lnTo>
                    <a:pt x="49" y="19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5" y="41"/>
                  </a:lnTo>
                  <a:lnTo>
                    <a:pt x="19" y="51"/>
                  </a:lnTo>
                  <a:lnTo>
                    <a:pt x="13" y="59"/>
                  </a:lnTo>
                  <a:lnTo>
                    <a:pt x="8" y="69"/>
                  </a:lnTo>
                  <a:lnTo>
                    <a:pt x="4" y="80"/>
                  </a:lnTo>
                  <a:lnTo>
                    <a:pt x="2" y="91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2" y="137"/>
                  </a:lnTo>
                  <a:lnTo>
                    <a:pt x="4" y="148"/>
                  </a:lnTo>
                  <a:lnTo>
                    <a:pt x="8" y="159"/>
                  </a:lnTo>
                  <a:lnTo>
                    <a:pt x="13" y="168"/>
                  </a:lnTo>
                  <a:lnTo>
                    <a:pt x="19" y="177"/>
                  </a:lnTo>
                  <a:lnTo>
                    <a:pt x="25" y="187"/>
                  </a:lnTo>
                  <a:lnTo>
                    <a:pt x="33" y="194"/>
                  </a:lnTo>
                  <a:lnTo>
                    <a:pt x="41" y="202"/>
                  </a:lnTo>
                  <a:lnTo>
                    <a:pt x="49" y="208"/>
                  </a:lnTo>
                  <a:lnTo>
                    <a:pt x="59" y="214"/>
                  </a:lnTo>
                  <a:lnTo>
                    <a:pt x="69" y="219"/>
                  </a:lnTo>
                  <a:lnTo>
                    <a:pt x="79" y="222"/>
                  </a:lnTo>
                  <a:lnTo>
                    <a:pt x="90" y="226"/>
                  </a:lnTo>
                  <a:lnTo>
                    <a:pt x="101" y="228"/>
                  </a:lnTo>
                  <a:lnTo>
                    <a:pt x="113" y="228"/>
                  </a:lnTo>
                  <a:lnTo>
                    <a:pt x="113" y="228"/>
                  </a:lnTo>
                  <a:lnTo>
                    <a:pt x="125" y="228"/>
                  </a:lnTo>
                  <a:lnTo>
                    <a:pt x="137" y="226"/>
                  </a:lnTo>
                  <a:lnTo>
                    <a:pt x="148" y="222"/>
                  </a:lnTo>
                  <a:lnTo>
                    <a:pt x="157" y="219"/>
                  </a:lnTo>
                  <a:lnTo>
                    <a:pt x="168" y="214"/>
                  </a:lnTo>
                  <a:lnTo>
                    <a:pt x="177" y="208"/>
                  </a:lnTo>
                  <a:lnTo>
                    <a:pt x="185" y="202"/>
                  </a:lnTo>
                  <a:lnTo>
                    <a:pt x="194" y="194"/>
                  </a:lnTo>
                  <a:lnTo>
                    <a:pt x="202" y="187"/>
                  </a:lnTo>
                  <a:lnTo>
                    <a:pt x="208" y="177"/>
                  </a:lnTo>
                  <a:lnTo>
                    <a:pt x="213" y="168"/>
                  </a:lnTo>
                  <a:lnTo>
                    <a:pt x="219" y="159"/>
                  </a:lnTo>
                  <a:lnTo>
                    <a:pt x="222" y="148"/>
                  </a:lnTo>
                  <a:lnTo>
                    <a:pt x="225" y="137"/>
                  </a:lnTo>
                  <a:lnTo>
                    <a:pt x="226" y="125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6" y="103"/>
                  </a:lnTo>
                  <a:lnTo>
                    <a:pt x="225" y="91"/>
                  </a:lnTo>
                  <a:lnTo>
                    <a:pt x="222" y="80"/>
                  </a:lnTo>
                  <a:lnTo>
                    <a:pt x="219" y="69"/>
                  </a:lnTo>
                  <a:lnTo>
                    <a:pt x="213" y="59"/>
                  </a:lnTo>
                  <a:lnTo>
                    <a:pt x="208" y="51"/>
                  </a:lnTo>
                  <a:lnTo>
                    <a:pt x="202" y="41"/>
                  </a:lnTo>
                  <a:lnTo>
                    <a:pt x="194" y="33"/>
                  </a:lnTo>
                  <a:lnTo>
                    <a:pt x="185" y="26"/>
                  </a:lnTo>
                  <a:lnTo>
                    <a:pt x="177" y="19"/>
                  </a:lnTo>
                  <a:lnTo>
                    <a:pt x="168" y="14"/>
                  </a:lnTo>
                  <a:lnTo>
                    <a:pt x="157" y="9"/>
                  </a:lnTo>
                  <a:lnTo>
                    <a:pt x="148" y="5"/>
                  </a:lnTo>
                  <a:lnTo>
                    <a:pt x="137" y="2"/>
                  </a:lnTo>
                  <a:lnTo>
                    <a:pt x="125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113" y="214"/>
                  </a:moveTo>
                  <a:lnTo>
                    <a:pt x="113" y="214"/>
                  </a:lnTo>
                  <a:lnTo>
                    <a:pt x="103" y="213"/>
                  </a:lnTo>
                  <a:lnTo>
                    <a:pt x="94" y="212"/>
                  </a:lnTo>
                  <a:lnTo>
                    <a:pt x="84" y="210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8" y="197"/>
                  </a:lnTo>
                  <a:lnTo>
                    <a:pt x="49" y="191"/>
                  </a:lnTo>
                  <a:lnTo>
                    <a:pt x="43" y="185"/>
                  </a:lnTo>
                  <a:lnTo>
                    <a:pt x="36" y="177"/>
                  </a:lnTo>
                  <a:lnTo>
                    <a:pt x="31" y="170"/>
                  </a:lnTo>
                  <a:lnTo>
                    <a:pt x="25" y="162"/>
                  </a:lnTo>
                  <a:lnTo>
                    <a:pt x="21" y="152"/>
                  </a:lnTo>
                  <a:lnTo>
                    <a:pt x="18" y="144"/>
                  </a:lnTo>
                  <a:lnTo>
                    <a:pt x="16" y="134"/>
                  </a:lnTo>
                  <a:lnTo>
                    <a:pt x="14" y="124"/>
                  </a:lnTo>
                  <a:lnTo>
                    <a:pt x="14" y="113"/>
                  </a:lnTo>
                  <a:lnTo>
                    <a:pt x="14" y="113"/>
                  </a:lnTo>
                  <a:lnTo>
                    <a:pt x="14" y="104"/>
                  </a:lnTo>
                  <a:lnTo>
                    <a:pt x="16" y="94"/>
                  </a:lnTo>
                  <a:lnTo>
                    <a:pt x="18" y="84"/>
                  </a:lnTo>
                  <a:lnTo>
                    <a:pt x="21" y="76"/>
                  </a:lnTo>
                  <a:lnTo>
                    <a:pt x="25" y="66"/>
                  </a:lnTo>
                  <a:lnTo>
                    <a:pt x="31" y="58"/>
                  </a:lnTo>
                  <a:lnTo>
                    <a:pt x="36" y="51"/>
                  </a:lnTo>
                  <a:lnTo>
                    <a:pt x="43" y="43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5" y="26"/>
                  </a:lnTo>
                  <a:lnTo>
                    <a:pt x="74" y="22"/>
                  </a:lnTo>
                  <a:lnTo>
                    <a:pt x="84" y="18"/>
                  </a:lnTo>
                  <a:lnTo>
                    <a:pt x="94" y="16"/>
                  </a:lnTo>
                  <a:lnTo>
                    <a:pt x="103" y="15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24" y="15"/>
                  </a:lnTo>
                  <a:lnTo>
                    <a:pt x="133" y="16"/>
                  </a:lnTo>
                  <a:lnTo>
                    <a:pt x="143" y="18"/>
                  </a:lnTo>
                  <a:lnTo>
                    <a:pt x="152" y="22"/>
                  </a:lnTo>
                  <a:lnTo>
                    <a:pt x="160" y="26"/>
                  </a:lnTo>
                  <a:lnTo>
                    <a:pt x="169" y="31"/>
                  </a:lnTo>
                  <a:lnTo>
                    <a:pt x="177" y="37"/>
                  </a:lnTo>
                  <a:lnTo>
                    <a:pt x="184" y="43"/>
                  </a:lnTo>
                  <a:lnTo>
                    <a:pt x="191" y="51"/>
                  </a:lnTo>
                  <a:lnTo>
                    <a:pt x="196" y="58"/>
                  </a:lnTo>
                  <a:lnTo>
                    <a:pt x="202" y="66"/>
                  </a:lnTo>
                  <a:lnTo>
                    <a:pt x="205" y="76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4"/>
                  </a:lnTo>
                  <a:lnTo>
                    <a:pt x="213" y="113"/>
                  </a:lnTo>
                  <a:lnTo>
                    <a:pt x="213" y="113"/>
                  </a:lnTo>
                  <a:lnTo>
                    <a:pt x="212" y="124"/>
                  </a:lnTo>
                  <a:lnTo>
                    <a:pt x="211" y="134"/>
                  </a:lnTo>
                  <a:lnTo>
                    <a:pt x="209" y="144"/>
                  </a:lnTo>
                  <a:lnTo>
                    <a:pt x="205" y="152"/>
                  </a:lnTo>
                  <a:lnTo>
                    <a:pt x="202" y="162"/>
                  </a:lnTo>
                  <a:lnTo>
                    <a:pt x="196" y="170"/>
                  </a:lnTo>
                  <a:lnTo>
                    <a:pt x="191" y="177"/>
                  </a:lnTo>
                  <a:lnTo>
                    <a:pt x="184" y="185"/>
                  </a:lnTo>
                  <a:lnTo>
                    <a:pt x="177" y="191"/>
                  </a:lnTo>
                  <a:lnTo>
                    <a:pt x="169" y="197"/>
                  </a:lnTo>
                  <a:lnTo>
                    <a:pt x="160" y="202"/>
                  </a:lnTo>
                  <a:lnTo>
                    <a:pt x="152" y="206"/>
                  </a:lnTo>
                  <a:lnTo>
                    <a:pt x="143" y="210"/>
                  </a:lnTo>
                  <a:lnTo>
                    <a:pt x="133" y="212"/>
                  </a:lnTo>
                  <a:lnTo>
                    <a:pt x="124" y="213"/>
                  </a:lnTo>
                  <a:lnTo>
                    <a:pt x="113" y="214"/>
                  </a:lnTo>
                  <a:lnTo>
                    <a:pt x="113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3060700" y="4625975"/>
              <a:ext cx="282575" cy="282575"/>
            </a:xfrm>
            <a:custGeom>
              <a:avLst/>
              <a:gdLst>
                <a:gd name="T0" fmla="*/ 80 w 178"/>
                <a:gd name="T1" fmla="*/ 1 h 178"/>
                <a:gd name="T2" fmla="*/ 54 w 178"/>
                <a:gd name="T3" fmla="*/ 7 h 178"/>
                <a:gd name="T4" fmla="*/ 33 w 178"/>
                <a:gd name="T5" fmla="*/ 20 h 178"/>
                <a:gd name="T6" fmla="*/ 16 w 178"/>
                <a:gd name="T7" fmla="*/ 40 h 178"/>
                <a:gd name="T8" fmla="*/ 5 w 178"/>
                <a:gd name="T9" fmla="*/ 62 h 178"/>
                <a:gd name="T10" fmla="*/ 0 w 178"/>
                <a:gd name="T11" fmla="*/ 88 h 178"/>
                <a:gd name="T12" fmla="*/ 3 w 178"/>
                <a:gd name="T13" fmla="*/ 107 h 178"/>
                <a:gd name="T14" fmla="*/ 11 w 178"/>
                <a:gd name="T15" fmla="*/ 132 h 178"/>
                <a:gd name="T16" fmla="*/ 26 w 178"/>
                <a:gd name="T17" fmla="*/ 152 h 178"/>
                <a:gd name="T18" fmla="*/ 47 w 178"/>
                <a:gd name="T19" fmla="*/ 167 h 178"/>
                <a:gd name="T20" fmla="*/ 72 w 178"/>
                <a:gd name="T21" fmla="*/ 176 h 178"/>
                <a:gd name="T22" fmla="*/ 89 w 178"/>
                <a:gd name="T23" fmla="*/ 178 h 178"/>
                <a:gd name="T24" fmla="*/ 116 w 178"/>
                <a:gd name="T25" fmla="*/ 174 h 178"/>
                <a:gd name="T26" fmla="*/ 139 w 178"/>
                <a:gd name="T27" fmla="*/ 163 h 178"/>
                <a:gd name="T28" fmla="*/ 158 w 178"/>
                <a:gd name="T29" fmla="*/ 146 h 178"/>
                <a:gd name="T30" fmla="*/ 171 w 178"/>
                <a:gd name="T31" fmla="*/ 123 h 178"/>
                <a:gd name="T32" fmla="*/ 178 w 178"/>
                <a:gd name="T33" fmla="*/ 98 h 178"/>
                <a:gd name="T34" fmla="*/ 178 w 178"/>
                <a:gd name="T35" fmla="*/ 80 h 178"/>
                <a:gd name="T36" fmla="*/ 171 w 178"/>
                <a:gd name="T37" fmla="*/ 55 h 178"/>
                <a:gd name="T38" fmla="*/ 158 w 178"/>
                <a:gd name="T39" fmla="*/ 32 h 178"/>
                <a:gd name="T40" fmla="*/ 139 w 178"/>
                <a:gd name="T41" fmla="*/ 15 h 178"/>
                <a:gd name="T42" fmla="*/ 116 w 178"/>
                <a:gd name="T43" fmla="*/ 4 h 178"/>
                <a:gd name="T44" fmla="*/ 89 w 178"/>
                <a:gd name="T45" fmla="*/ 0 h 178"/>
                <a:gd name="T46" fmla="*/ 89 w 178"/>
                <a:gd name="T47" fmla="*/ 164 h 178"/>
                <a:gd name="T48" fmla="*/ 67 w 178"/>
                <a:gd name="T49" fmla="*/ 160 h 178"/>
                <a:gd name="T50" fmla="*/ 48 w 178"/>
                <a:gd name="T51" fmla="*/ 151 h 178"/>
                <a:gd name="T52" fmla="*/ 32 w 178"/>
                <a:gd name="T53" fmla="*/ 136 h 178"/>
                <a:gd name="T54" fmla="*/ 21 w 178"/>
                <a:gd name="T55" fmla="*/ 118 h 178"/>
                <a:gd name="T56" fmla="*/ 16 w 178"/>
                <a:gd name="T57" fmla="*/ 97 h 178"/>
                <a:gd name="T58" fmla="*/ 16 w 178"/>
                <a:gd name="T59" fmla="*/ 81 h 178"/>
                <a:gd name="T60" fmla="*/ 21 w 178"/>
                <a:gd name="T61" fmla="*/ 60 h 178"/>
                <a:gd name="T62" fmla="*/ 32 w 178"/>
                <a:gd name="T63" fmla="*/ 42 h 178"/>
                <a:gd name="T64" fmla="*/ 48 w 178"/>
                <a:gd name="T65" fmla="*/ 27 h 178"/>
                <a:gd name="T66" fmla="*/ 67 w 178"/>
                <a:gd name="T67" fmla="*/ 18 h 178"/>
                <a:gd name="T68" fmla="*/ 89 w 178"/>
                <a:gd name="T69" fmla="*/ 14 h 178"/>
                <a:gd name="T70" fmla="*/ 104 w 178"/>
                <a:gd name="T71" fmla="*/ 16 h 178"/>
                <a:gd name="T72" fmla="*/ 125 w 178"/>
                <a:gd name="T73" fmla="*/ 24 h 178"/>
                <a:gd name="T74" fmla="*/ 142 w 178"/>
                <a:gd name="T75" fmla="*/ 37 h 178"/>
                <a:gd name="T76" fmla="*/ 155 w 178"/>
                <a:gd name="T77" fmla="*/ 54 h 178"/>
                <a:gd name="T78" fmla="*/ 162 w 178"/>
                <a:gd name="T79" fmla="*/ 74 h 178"/>
                <a:gd name="T80" fmla="*/ 163 w 178"/>
                <a:gd name="T81" fmla="*/ 88 h 178"/>
                <a:gd name="T82" fmla="*/ 160 w 178"/>
                <a:gd name="T83" fmla="*/ 111 h 178"/>
                <a:gd name="T84" fmla="*/ 152 w 178"/>
                <a:gd name="T85" fmla="*/ 131 h 178"/>
                <a:gd name="T86" fmla="*/ 136 w 178"/>
                <a:gd name="T87" fmla="*/ 147 h 178"/>
                <a:gd name="T88" fmla="*/ 118 w 178"/>
                <a:gd name="T89" fmla="*/ 158 h 178"/>
                <a:gd name="T90" fmla="*/ 97 w 178"/>
                <a:gd name="T91" fmla="*/ 16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lnTo>
                    <a:pt x="89" y="0"/>
                  </a:lnTo>
                  <a:lnTo>
                    <a:pt x="80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6" y="40"/>
                  </a:lnTo>
                  <a:lnTo>
                    <a:pt x="11" y="46"/>
                  </a:lnTo>
                  <a:lnTo>
                    <a:pt x="8" y="55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1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8"/>
                  </a:lnTo>
                  <a:lnTo>
                    <a:pt x="3" y="107"/>
                  </a:lnTo>
                  <a:lnTo>
                    <a:pt x="5" y="115"/>
                  </a:lnTo>
                  <a:lnTo>
                    <a:pt x="8" y="123"/>
                  </a:lnTo>
                  <a:lnTo>
                    <a:pt x="11" y="132"/>
                  </a:lnTo>
                  <a:lnTo>
                    <a:pt x="16" y="138"/>
                  </a:lnTo>
                  <a:lnTo>
                    <a:pt x="21" y="146"/>
                  </a:lnTo>
                  <a:lnTo>
                    <a:pt x="26" y="152"/>
                  </a:lnTo>
                  <a:lnTo>
                    <a:pt x="33" y="158"/>
                  </a:lnTo>
                  <a:lnTo>
                    <a:pt x="39" y="163"/>
                  </a:lnTo>
                  <a:lnTo>
                    <a:pt x="47" y="167"/>
                  </a:lnTo>
                  <a:lnTo>
                    <a:pt x="54" y="170"/>
                  </a:lnTo>
                  <a:lnTo>
                    <a:pt x="63" y="174"/>
                  </a:lnTo>
                  <a:lnTo>
                    <a:pt x="72" y="176"/>
                  </a:lnTo>
                  <a:lnTo>
                    <a:pt x="80" y="177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99" y="177"/>
                  </a:lnTo>
                  <a:lnTo>
                    <a:pt x="107" y="176"/>
                  </a:lnTo>
                  <a:lnTo>
                    <a:pt x="116" y="174"/>
                  </a:lnTo>
                  <a:lnTo>
                    <a:pt x="124" y="170"/>
                  </a:lnTo>
                  <a:lnTo>
                    <a:pt x="131" y="167"/>
                  </a:lnTo>
                  <a:lnTo>
                    <a:pt x="139" y="163"/>
                  </a:lnTo>
                  <a:lnTo>
                    <a:pt x="146" y="158"/>
                  </a:lnTo>
                  <a:lnTo>
                    <a:pt x="152" y="152"/>
                  </a:lnTo>
                  <a:lnTo>
                    <a:pt x="158" y="146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71" y="123"/>
                  </a:lnTo>
                  <a:lnTo>
                    <a:pt x="174" y="115"/>
                  </a:lnTo>
                  <a:lnTo>
                    <a:pt x="176" y="107"/>
                  </a:lnTo>
                  <a:lnTo>
                    <a:pt x="178" y="98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78" y="80"/>
                  </a:lnTo>
                  <a:lnTo>
                    <a:pt x="176" y="71"/>
                  </a:lnTo>
                  <a:lnTo>
                    <a:pt x="174" y="62"/>
                  </a:lnTo>
                  <a:lnTo>
                    <a:pt x="171" y="55"/>
                  </a:lnTo>
                  <a:lnTo>
                    <a:pt x="168" y="46"/>
                  </a:lnTo>
                  <a:lnTo>
                    <a:pt x="162" y="40"/>
                  </a:lnTo>
                  <a:lnTo>
                    <a:pt x="158" y="32"/>
                  </a:lnTo>
                  <a:lnTo>
                    <a:pt x="152" y="26"/>
                  </a:lnTo>
                  <a:lnTo>
                    <a:pt x="146" y="20"/>
                  </a:lnTo>
                  <a:lnTo>
                    <a:pt x="139" y="15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6" y="4"/>
                  </a:lnTo>
                  <a:lnTo>
                    <a:pt x="107" y="2"/>
                  </a:lnTo>
                  <a:lnTo>
                    <a:pt x="99" y="1"/>
                  </a:lnTo>
                  <a:lnTo>
                    <a:pt x="89" y="0"/>
                  </a:lnTo>
                  <a:lnTo>
                    <a:pt x="89" y="0"/>
                  </a:lnTo>
                  <a:close/>
                  <a:moveTo>
                    <a:pt x="89" y="164"/>
                  </a:moveTo>
                  <a:lnTo>
                    <a:pt x="89" y="164"/>
                  </a:lnTo>
                  <a:lnTo>
                    <a:pt x="81" y="163"/>
                  </a:lnTo>
                  <a:lnTo>
                    <a:pt x="74" y="162"/>
                  </a:lnTo>
                  <a:lnTo>
                    <a:pt x="67" y="160"/>
                  </a:lnTo>
                  <a:lnTo>
                    <a:pt x="60" y="158"/>
                  </a:lnTo>
                  <a:lnTo>
                    <a:pt x="53" y="154"/>
                  </a:lnTo>
                  <a:lnTo>
                    <a:pt x="48" y="151"/>
                  </a:lnTo>
                  <a:lnTo>
                    <a:pt x="41" y="147"/>
                  </a:lnTo>
                  <a:lnTo>
                    <a:pt x="36" y="141"/>
                  </a:lnTo>
                  <a:lnTo>
                    <a:pt x="32" y="136"/>
                  </a:lnTo>
                  <a:lnTo>
                    <a:pt x="27" y="131"/>
                  </a:lnTo>
                  <a:lnTo>
                    <a:pt x="24" y="124"/>
                  </a:lnTo>
                  <a:lnTo>
                    <a:pt x="21" y="118"/>
                  </a:lnTo>
                  <a:lnTo>
                    <a:pt x="18" y="111"/>
                  </a:lnTo>
                  <a:lnTo>
                    <a:pt x="17" y="104"/>
                  </a:lnTo>
                  <a:lnTo>
                    <a:pt x="16" y="9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1"/>
                  </a:lnTo>
                  <a:lnTo>
                    <a:pt x="17" y="74"/>
                  </a:lnTo>
                  <a:lnTo>
                    <a:pt x="18" y="67"/>
                  </a:lnTo>
                  <a:lnTo>
                    <a:pt x="21" y="60"/>
                  </a:lnTo>
                  <a:lnTo>
                    <a:pt x="24" y="54"/>
                  </a:lnTo>
                  <a:lnTo>
                    <a:pt x="27" y="47"/>
                  </a:lnTo>
                  <a:lnTo>
                    <a:pt x="32" y="42"/>
                  </a:lnTo>
                  <a:lnTo>
                    <a:pt x="36" y="37"/>
                  </a:lnTo>
                  <a:lnTo>
                    <a:pt x="41" y="31"/>
                  </a:lnTo>
                  <a:lnTo>
                    <a:pt x="48" y="27"/>
                  </a:lnTo>
                  <a:lnTo>
                    <a:pt x="53" y="24"/>
                  </a:lnTo>
                  <a:lnTo>
                    <a:pt x="60" y="20"/>
                  </a:lnTo>
                  <a:lnTo>
                    <a:pt x="67" y="18"/>
                  </a:lnTo>
                  <a:lnTo>
                    <a:pt x="74" y="16"/>
                  </a:lnTo>
                  <a:lnTo>
                    <a:pt x="81" y="15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7" y="15"/>
                  </a:lnTo>
                  <a:lnTo>
                    <a:pt x="104" y="16"/>
                  </a:lnTo>
                  <a:lnTo>
                    <a:pt x="112" y="18"/>
                  </a:lnTo>
                  <a:lnTo>
                    <a:pt x="118" y="20"/>
                  </a:lnTo>
                  <a:lnTo>
                    <a:pt x="125" y="24"/>
                  </a:lnTo>
                  <a:lnTo>
                    <a:pt x="131" y="27"/>
                  </a:lnTo>
                  <a:lnTo>
                    <a:pt x="136" y="31"/>
                  </a:lnTo>
                  <a:lnTo>
                    <a:pt x="142" y="37"/>
                  </a:lnTo>
                  <a:lnTo>
                    <a:pt x="147" y="42"/>
                  </a:lnTo>
                  <a:lnTo>
                    <a:pt x="152" y="47"/>
                  </a:lnTo>
                  <a:lnTo>
                    <a:pt x="155" y="54"/>
                  </a:lnTo>
                  <a:lnTo>
                    <a:pt x="158" y="60"/>
                  </a:lnTo>
                  <a:lnTo>
                    <a:pt x="160" y="67"/>
                  </a:lnTo>
                  <a:lnTo>
                    <a:pt x="162" y="74"/>
                  </a:lnTo>
                  <a:lnTo>
                    <a:pt x="163" y="81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3" y="97"/>
                  </a:lnTo>
                  <a:lnTo>
                    <a:pt x="162" y="104"/>
                  </a:lnTo>
                  <a:lnTo>
                    <a:pt x="160" y="111"/>
                  </a:lnTo>
                  <a:lnTo>
                    <a:pt x="158" y="118"/>
                  </a:lnTo>
                  <a:lnTo>
                    <a:pt x="155" y="124"/>
                  </a:lnTo>
                  <a:lnTo>
                    <a:pt x="152" y="131"/>
                  </a:lnTo>
                  <a:lnTo>
                    <a:pt x="147" y="136"/>
                  </a:lnTo>
                  <a:lnTo>
                    <a:pt x="142" y="141"/>
                  </a:lnTo>
                  <a:lnTo>
                    <a:pt x="136" y="147"/>
                  </a:lnTo>
                  <a:lnTo>
                    <a:pt x="131" y="151"/>
                  </a:lnTo>
                  <a:lnTo>
                    <a:pt x="125" y="154"/>
                  </a:lnTo>
                  <a:lnTo>
                    <a:pt x="118" y="158"/>
                  </a:lnTo>
                  <a:lnTo>
                    <a:pt x="112" y="160"/>
                  </a:lnTo>
                  <a:lnTo>
                    <a:pt x="104" y="162"/>
                  </a:lnTo>
                  <a:lnTo>
                    <a:pt x="97" y="163"/>
                  </a:lnTo>
                  <a:lnTo>
                    <a:pt x="89" y="164"/>
                  </a:lnTo>
                  <a:lnTo>
                    <a:pt x="89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3152775" y="4668838"/>
              <a:ext cx="98425" cy="188913"/>
            </a:xfrm>
            <a:custGeom>
              <a:avLst/>
              <a:gdLst>
                <a:gd name="T0" fmla="*/ 39 w 62"/>
                <a:gd name="T1" fmla="*/ 0 h 119"/>
                <a:gd name="T2" fmla="*/ 24 w 62"/>
                <a:gd name="T3" fmla="*/ 3 h 119"/>
                <a:gd name="T4" fmla="*/ 23 w 62"/>
                <a:gd name="T5" fmla="*/ 3 h 119"/>
                <a:gd name="T6" fmla="*/ 15 w 62"/>
                <a:gd name="T7" fmla="*/ 5 h 119"/>
                <a:gd name="T8" fmla="*/ 6 w 62"/>
                <a:gd name="T9" fmla="*/ 11 h 119"/>
                <a:gd name="T10" fmla="*/ 1 w 62"/>
                <a:gd name="T11" fmla="*/ 18 h 119"/>
                <a:gd name="T12" fmla="*/ 0 w 62"/>
                <a:gd name="T13" fmla="*/ 28 h 119"/>
                <a:gd name="T14" fmla="*/ 0 w 62"/>
                <a:gd name="T15" fmla="*/ 40 h 119"/>
                <a:gd name="T16" fmla="*/ 3 w 62"/>
                <a:gd name="T17" fmla="*/ 51 h 119"/>
                <a:gd name="T18" fmla="*/ 13 w 62"/>
                <a:gd name="T19" fmla="*/ 59 h 119"/>
                <a:gd name="T20" fmla="*/ 17 w 62"/>
                <a:gd name="T21" fmla="*/ 61 h 119"/>
                <a:gd name="T22" fmla="*/ 24 w 62"/>
                <a:gd name="T23" fmla="*/ 100 h 119"/>
                <a:gd name="T24" fmla="*/ 23 w 62"/>
                <a:gd name="T25" fmla="*/ 100 h 119"/>
                <a:gd name="T26" fmla="*/ 17 w 62"/>
                <a:gd name="T27" fmla="*/ 98 h 119"/>
                <a:gd name="T28" fmla="*/ 14 w 62"/>
                <a:gd name="T29" fmla="*/ 91 h 119"/>
                <a:gd name="T30" fmla="*/ 0 w 62"/>
                <a:gd name="T31" fmla="*/ 85 h 119"/>
                <a:gd name="T32" fmla="*/ 0 w 62"/>
                <a:gd name="T33" fmla="*/ 91 h 119"/>
                <a:gd name="T34" fmla="*/ 1 w 62"/>
                <a:gd name="T35" fmla="*/ 100 h 119"/>
                <a:gd name="T36" fmla="*/ 6 w 62"/>
                <a:gd name="T37" fmla="*/ 108 h 119"/>
                <a:gd name="T38" fmla="*/ 15 w 62"/>
                <a:gd name="T39" fmla="*/ 113 h 119"/>
                <a:gd name="T40" fmla="*/ 23 w 62"/>
                <a:gd name="T41" fmla="*/ 115 h 119"/>
                <a:gd name="T42" fmla="*/ 24 w 62"/>
                <a:gd name="T43" fmla="*/ 119 h 119"/>
                <a:gd name="T44" fmla="*/ 39 w 62"/>
                <a:gd name="T45" fmla="*/ 114 h 119"/>
                <a:gd name="T46" fmla="*/ 44 w 62"/>
                <a:gd name="T47" fmla="*/ 114 h 119"/>
                <a:gd name="T48" fmla="*/ 51 w 62"/>
                <a:gd name="T49" fmla="*/ 110 h 119"/>
                <a:gd name="T50" fmla="*/ 58 w 62"/>
                <a:gd name="T51" fmla="*/ 104 h 119"/>
                <a:gd name="T52" fmla="*/ 62 w 62"/>
                <a:gd name="T53" fmla="*/ 95 h 119"/>
                <a:gd name="T54" fmla="*/ 62 w 62"/>
                <a:gd name="T55" fmla="*/ 79 h 119"/>
                <a:gd name="T56" fmla="*/ 61 w 62"/>
                <a:gd name="T57" fmla="*/ 73 h 119"/>
                <a:gd name="T58" fmla="*/ 55 w 62"/>
                <a:gd name="T59" fmla="*/ 64 h 119"/>
                <a:gd name="T60" fmla="*/ 45 w 62"/>
                <a:gd name="T61" fmla="*/ 57 h 119"/>
                <a:gd name="T62" fmla="*/ 39 w 62"/>
                <a:gd name="T63" fmla="*/ 55 h 119"/>
                <a:gd name="T64" fmla="*/ 39 w 62"/>
                <a:gd name="T65" fmla="*/ 18 h 119"/>
                <a:gd name="T66" fmla="*/ 45 w 62"/>
                <a:gd name="T67" fmla="*/ 21 h 119"/>
                <a:gd name="T68" fmla="*/ 48 w 62"/>
                <a:gd name="T69" fmla="*/ 28 h 119"/>
                <a:gd name="T70" fmla="*/ 62 w 62"/>
                <a:gd name="T71" fmla="*/ 33 h 119"/>
                <a:gd name="T72" fmla="*/ 62 w 62"/>
                <a:gd name="T73" fmla="*/ 28 h 119"/>
                <a:gd name="T74" fmla="*/ 60 w 62"/>
                <a:gd name="T75" fmla="*/ 19 h 119"/>
                <a:gd name="T76" fmla="*/ 56 w 62"/>
                <a:gd name="T77" fmla="*/ 11 h 119"/>
                <a:gd name="T78" fmla="*/ 48 w 62"/>
                <a:gd name="T79" fmla="*/ 6 h 119"/>
                <a:gd name="T80" fmla="*/ 39 w 62"/>
                <a:gd name="T81" fmla="*/ 4 h 119"/>
                <a:gd name="T82" fmla="*/ 48 w 62"/>
                <a:gd name="T83" fmla="*/ 79 h 119"/>
                <a:gd name="T84" fmla="*/ 48 w 62"/>
                <a:gd name="T85" fmla="*/ 91 h 119"/>
                <a:gd name="T86" fmla="*/ 45 w 62"/>
                <a:gd name="T87" fmla="*/ 97 h 119"/>
                <a:gd name="T88" fmla="*/ 39 w 62"/>
                <a:gd name="T89" fmla="*/ 100 h 119"/>
                <a:gd name="T90" fmla="*/ 42 w 62"/>
                <a:gd name="T91" fmla="*/ 71 h 119"/>
                <a:gd name="T92" fmla="*/ 46 w 62"/>
                <a:gd name="T93" fmla="*/ 75 h 119"/>
                <a:gd name="T94" fmla="*/ 48 w 62"/>
                <a:gd name="T95" fmla="*/ 79 h 119"/>
                <a:gd name="T96" fmla="*/ 22 w 62"/>
                <a:gd name="T97" fmla="*/ 48 h 119"/>
                <a:gd name="T98" fmla="*/ 22 w 62"/>
                <a:gd name="T99" fmla="*/ 48 h 119"/>
                <a:gd name="T100" fmla="*/ 19 w 62"/>
                <a:gd name="T101" fmla="*/ 47 h 119"/>
                <a:gd name="T102" fmla="*/ 14 w 62"/>
                <a:gd name="T103" fmla="*/ 42 h 119"/>
                <a:gd name="T104" fmla="*/ 14 w 62"/>
                <a:gd name="T105" fmla="*/ 28 h 119"/>
                <a:gd name="T106" fmla="*/ 15 w 62"/>
                <a:gd name="T107" fmla="*/ 24 h 119"/>
                <a:gd name="T108" fmla="*/ 20 w 62"/>
                <a:gd name="T109" fmla="*/ 18 h 119"/>
                <a:gd name="T110" fmla="*/ 24 w 62"/>
                <a:gd name="T111" fmla="*/ 18 h 119"/>
                <a:gd name="T112" fmla="*/ 22 w 62"/>
                <a:gd name="T113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119">
                  <a:moveTo>
                    <a:pt x="39" y="4"/>
                  </a:moveTo>
                  <a:lnTo>
                    <a:pt x="39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9" y="4"/>
                  </a:lnTo>
                  <a:lnTo>
                    <a:pt x="15" y="5"/>
                  </a:lnTo>
                  <a:lnTo>
                    <a:pt x="10" y="7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3" y="51"/>
                  </a:lnTo>
                  <a:lnTo>
                    <a:pt x="7" y="55"/>
                  </a:lnTo>
                  <a:lnTo>
                    <a:pt x="13" y="59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4" y="65"/>
                  </a:lnTo>
                  <a:lnTo>
                    <a:pt x="24" y="100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20" y="100"/>
                  </a:lnTo>
                  <a:lnTo>
                    <a:pt x="17" y="98"/>
                  </a:lnTo>
                  <a:lnTo>
                    <a:pt x="15" y="95"/>
                  </a:lnTo>
                  <a:lnTo>
                    <a:pt x="14" y="91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1" y="100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10" y="111"/>
                  </a:lnTo>
                  <a:lnTo>
                    <a:pt x="15" y="113"/>
                  </a:lnTo>
                  <a:lnTo>
                    <a:pt x="19" y="114"/>
                  </a:lnTo>
                  <a:lnTo>
                    <a:pt x="23" y="115"/>
                  </a:lnTo>
                  <a:lnTo>
                    <a:pt x="24" y="115"/>
                  </a:lnTo>
                  <a:lnTo>
                    <a:pt x="24" y="119"/>
                  </a:lnTo>
                  <a:lnTo>
                    <a:pt x="39" y="119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4" y="114"/>
                  </a:lnTo>
                  <a:lnTo>
                    <a:pt x="48" y="112"/>
                  </a:lnTo>
                  <a:lnTo>
                    <a:pt x="51" y="110"/>
                  </a:lnTo>
                  <a:lnTo>
                    <a:pt x="56" y="107"/>
                  </a:lnTo>
                  <a:lnTo>
                    <a:pt x="58" y="104"/>
                  </a:lnTo>
                  <a:lnTo>
                    <a:pt x="60" y="99"/>
                  </a:lnTo>
                  <a:lnTo>
                    <a:pt x="62" y="95"/>
                  </a:lnTo>
                  <a:lnTo>
                    <a:pt x="62" y="91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1" y="73"/>
                  </a:lnTo>
                  <a:lnTo>
                    <a:pt x="59" y="68"/>
                  </a:lnTo>
                  <a:lnTo>
                    <a:pt x="55" y="64"/>
                  </a:lnTo>
                  <a:lnTo>
                    <a:pt x="49" y="58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39" y="55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3" y="19"/>
                  </a:lnTo>
                  <a:lnTo>
                    <a:pt x="45" y="21"/>
                  </a:lnTo>
                  <a:lnTo>
                    <a:pt x="47" y="25"/>
                  </a:lnTo>
                  <a:lnTo>
                    <a:pt x="48" y="28"/>
                  </a:lnTo>
                  <a:lnTo>
                    <a:pt x="48" y="33"/>
                  </a:lnTo>
                  <a:lnTo>
                    <a:pt x="62" y="33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0" y="19"/>
                  </a:lnTo>
                  <a:lnTo>
                    <a:pt x="58" y="15"/>
                  </a:lnTo>
                  <a:lnTo>
                    <a:pt x="56" y="11"/>
                  </a:lnTo>
                  <a:lnTo>
                    <a:pt x="51" y="8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9" y="4"/>
                  </a:lnTo>
                  <a:lnTo>
                    <a:pt x="39" y="4"/>
                  </a:lnTo>
                  <a:close/>
                  <a:moveTo>
                    <a:pt x="48" y="79"/>
                  </a:moveTo>
                  <a:lnTo>
                    <a:pt x="48" y="91"/>
                  </a:lnTo>
                  <a:lnTo>
                    <a:pt x="48" y="91"/>
                  </a:lnTo>
                  <a:lnTo>
                    <a:pt x="47" y="94"/>
                  </a:lnTo>
                  <a:lnTo>
                    <a:pt x="45" y="97"/>
                  </a:lnTo>
                  <a:lnTo>
                    <a:pt x="43" y="99"/>
                  </a:lnTo>
                  <a:lnTo>
                    <a:pt x="39" y="100"/>
                  </a:lnTo>
                  <a:lnTo>
                    <a:pt x="39" y="70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46" y="75"/>
                  </a:lnTo>
                  <a:lnTo>
                    <a:pt x="47" y="77"/>
                  </a:lnTo>
                  <a:lnTo>
                    <a:pt x="48" y="79"/>
                  </a:lnTo>
                  <a:lnTo>
                    <a:pt x="48" y="79"/>
                  </a:lnTo>
                  <a:close/>
                  <a:moveTo>
                    <a:pt x="22" y="48"/>
                  </a:moveTo>
                  <a:lnTo>
                    <a:pt x="22" y="48"/>
                  </a:lnTo>
                  <a:lnTo>
                    <a:pt x="22" y="48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5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4" y="18"/>
                  </a:lnTo>
                  <a:lnTo>
                    <a:pt x="24" y="50"/>
                  </a:lnTo>
                  <a:lnTo>
                    <a:pt x="2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763319" y="4451535"/>
            <a:ext cx="444931" cy="360547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48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54" name="Freeform 110"/>
          <p:cNvSpPr>
            <a:spLocks noEditPoints="1"/>
          </p:cNvSpPr>
          <p:nvPr/>
        </p:nvSpPr>
        <p:spPr bwMode="auto">
          <a:xfrm>
            <a:off x="6250643" y="2864198"/>
            <a:ext cx="408493" cy="456438"/>
          </a:xfrm>
          <a:custGeom>
            <a:avLst/>
            <a:gdLst>
              <a:gd name="T0" fmla="*/ 401 w 426"/>
              <a:gd name="T1" fmla="*/ 297 h 476"/>
              <a:gd name="T2" fmla="*/ 314 w 426"/>
              <a:gd name="T3" fmla="*/ 128 h 476"/>
              <a:gd name="T4" fmla="*/ 329 w 426"/>
              <a:gd name="T5" fmla="*/ 0 h 476"/>
              <a:gd name="T6" fmla="*/ 251 w 426"/>
              <a:gd name="T7" fmla="*/ 105 h 476"/>
              <a:gd name="T8" fmla="*/ 251 w 426"/>
              <a:gd name="T9" fmla="*/ 160 h 476"/>
              <a:gd name="T10" fmla="*/ 190 w 426"/>
              <a:gd name="T11" fmla="*/ 122 h 476"/>
              <a:gd name="T12" fmla="*/ 175 w 426"/>
              <a:gd name="T13" fmla="*/ 133 h 476"/>
              <a:gd name="T14" fmla="*/ 205 w 426"/>
              <a:gd name="T15" fmla="*/ 105 h 476"/>
              <a:gd name="T16" fmla="*/ 97 w 426"/>
              <a:gd name="T17" fmla="*/ 105 h 476"/>
              <a:gd name="T18" fmla="*/ 67 w 426"/>
              <a:gd name="T19" fmla="*/ 128 h 476"/>
              <a:gd name="T20" fmla="*/ 39 w 426"/>
              <a:gd name="T21" fmla="*/ 297 h 476"/>
              <a:gd name="T22" fmla="*/ 0 w 426"/>
              <a:gd name="T23" fmla="*/ 476 h 476"/>
              <a:gd name="T24" fmla="*/ 164 w 426"/>
              <a:gd name="T25" fmla="*/ 414 h 476"/>
              <a:gd name="T26" fmla="*/ 175 w 426"/>
              <a:gd name="T27" fmla="*/ 243 h 476"/>
              <a:gd name="T28" fmla="*/ 236 w 426"/>
              <a:gd name="T29" fmla="*/ 273 h 476"/>
              <a:gd name="T30" fmla="*/ 251 w 426"/>
              <a:gd name="T31" fmla="*/ 297 h 476"/>
              <a:gd name="T32" fmla="*/ 256 w 426"/>
              <a:gd name="T33" fmla="*/ 414 h 476"/>
              <a:gd name="T34" fmla="*/ 426 w 426"/>
              <a:gd name="T35" fmla="*/ 414 h 476"/>
              <a:gd name="T36" fmla="*/ 14 w 426"/>
              <a:gd name="T37" fmla="*/ 462 h 476"/>
              <a:gd name="T38" fmla="*/ 155 w 426"/>
              <a:gd name="T39" fmla="*/ 462 h 476"/>
              <a:gd name="T40" fmla="*/ 235 w 426"/>
              <a:gd name="T41" fmla="*/ 26 h 476"/>
              <a:gd name="T42" fmla="*/ 235 w 426"/>
              <a:gd name="T43" fmla="*/ 40 h 476"/>
              <a:gd name="T44" fmla="*/ 235 w 426"/>
              <a:gd name="T45" fmla="*/ 91 h 476"/>
              <a:gd name="T46" fmla="*/ 300 w 426"/>
              <a:gd name="T47" fmla="*/ 105 h 476"/>
              <a:gd name="T48" fmla="*/ 265 w 426"/>
              <a:gd name="T49" fmla="*/ 105 h 476"/>
              <a:gd name="T50" fmla="*/ 221 w 426"/>
              <a:gd name="T51" fmla="*/ 160 h 476"/>
              <a:gd name="T52" fmla="*/ 205 w 426"/>
              <a:gd name="T53" fmla="*/ 160 h 476"/>
              <a:gd name="T54" fmla="*/ 221 w 426"/>
              <a:gd name="T55" fmla="*/ 229 h 476"/>
              <a:gd name="T56" fmla="*/ 205 w 426"/>
              <a:gd name="T57" fmla="*/ 229 h 476"/>
              <a:gd name="T58" fmla="*/ 217 w 426"/>
              <a:gd name="T59" fmla="*/ 174 h 476"/>
              <a:gd name="T60" fmla="*/ 190 w 426"/>
              <a:gd name="T61" fmla="*/ 26 h 476"/>
              <a:gd name="T62" fmla="*/ 190 w 426"/>
              <a:gd name="T63" fmla="*/ 14 h 476"/>
              <a:gd name="T64" fmla="*/ 190 w 426"/>
              <a:gd name="T65" fmla="*/ 91 h 476"/>
              <a:gd name="T66" fmla="*/ 126 w 426"/>
              <a:gd name="T67" fmla="*/ 105 h 476"/>
              <a:gd name="T68" fmla="*/ 126 w 426"/>
              <a:gd name="T69" fmla="*/ 128 h 476"/>
              <a:gd name="T70" fmla="*/ 20 w 426"/>
              <a:gd name="T71" fmla="*/ 414 h 476"/>
              <a:gd name="T72" fmla="*/ 149 w 426"/>
              <a:gd name="T73" fmla="*/ 414 h 476"/>
              <a:gd name="T74" fmla="*/ 39 w 426"/>
              <a:gd name="T75" fmla="*/ 250 h 476"/>
              <a:gd name="T76" fmla="*/ 39 w 426"/>
              <a:gd name="T77" fmla="*/ 236 h 476"/>
              <a:gd name="T78" fmla="*/ 59 w 426"/>
              <a:gd name="T79" fmla="*/ 210 h 476"/>
              <a:gd name="T80" fmla="*/ 59 w 426"/>
              <a:gd name="T81" fmla="*/ 198 h 476"/>
              <a:gd name="T82" fmla="*/ 39 w 426"/>
              <a:gd name="T83" fmla="*/ 172 h 476"/>
              <a:gd name="T84" fmla="*/ 161 w 426"/>
              <a:gd name="T85" fmla="*/ 160 h 476"/>
              <a:gd name="T86" fmla="*/ 161 w 426"/>
              <a:gd name="T87" fmla="*/ 174 h 476"/>
              <a:gd name="T88" fmla="*/ 133 w 426"/>
              <a:gd name="T89" fmla="*/ 243 h 476"/>
              <a:gd name="T90" fmla="*/ 175 w 426"/>
              <a:gd name="T91" fmla="*/ 229 h 476"/>
              <a:gd name="T92" fmla="*/ 190 w 426"/>
              <a:gd name="T93" fmla="*/ 229 h 476"/>
              <a:gd name="T94" fmla="*/ 205 w 426"/>
              <a:gd name="T95" fmla="*/ 259 h 476"/>
              <a:gd name="T96" fmla="*/ 217 w 426"/>
              <a:gd name="T97" fmla="*/ 243 h 476"/>
              <a:gd name="T98" fmla="*/ 236 w 426"/>
              <a:gd name="T99" fmla="*/ 229 h 476"/>
              <a:gd name="T100" fmla="*/ 251 w 426"/>
              <a:gd name="T101" fmla="*/ 229 h 476"/>
              <a:gd name="T102" fmla="*/ 293 w 426"/>
              <a:gd name="T103" fmla="*/ 243 h 476"/>
              <a:gd name="T104" fmla="*/ 265 w 426"/>
              <a:gd name="T105" fmla="*/ 174 h 476"/>
              <a:gd name="T106" fmla="*/ 265 w 426"/>
              <a:gd name="T107" fmla="*/ 160 h 476"/>
              <a:gd name="T108" fmla="*/ 387 w 426"/>
              <a:gd name="T109" fmla="*/ 172 h 476"/>
              <a:gd name="T110" fmla="*/ 367 w 426"/>
              <a:gd name="T111" fmla="*/ 198 h 476"/>
              <a:gd name="T112" fmla="*/ 367 w 426"/>
              <a:gd name="T113" fmla="*/ 210 h 476"/>
              <a:gd name="T114" fmla="*/ 387 w 426"/>
              <a:gd name="T115" fmla="*/ 236 h 476"/>
              <a:gd name="T116" fmla="*/ 387 w 426"/>
              <a:gd name="T117" fmla="*/ 250 h 476"/>
              <a:gd name="T118" fmla="*/ 265 w 426"/>
              <a:gd name="T119" fmla="*/ 243 h 476"/>
              <a:gd name="T120" fmla="*/ 405 w 426"/>
              <a:gd name="T121" fmla="*/ 414 h 476"/>
              <a:gd name="T122" fmla="*/ 412 w 426"/>
              <a:gd name="T123" fmla="*/ 462 h 476"/>
              <a:gd name="T124" fmla="*/ 412 w 426"/>
              <a:gd name="T125" fmla="*/ 428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6" h="476">
                <a:moveTo>
                  <a:pt x="420" y="414"/>
                </a:moveTo>
                <a:lnTo>
                  <a:pt x="386" y="297"/>
                </a:lnTo>
                <a:lnTo>
                  <a:pt x="401" y="297"/>
                </a:lnTo>
                <a:lnTo>
                  <a:pt x="401" y="165"/>
                </a:lnTo>
                <a:lnTo>
                  <a:pt x="358" y="128"/>
                </a:lnTo>
                <a:lnTo>
                  <a:pt x="314" y="128"/>
                </a:lnTo>
                <a:lnTo>
                  <a:pt x="314" y="105"/>
                </a:lnTo>
                <a:lnTo>
                  <a:pt x="329" y="105"/>
                </a:lnTo>
                <a:lnTo>
                  <a:pt x="329" y="0"/>
                </a:lnTo>
                <a:lnTo>
                  <a:pt x="221" y="0"/>
                </a:lnTo>
                <a:lnTo>
                  <a:pt x="221" y="105"/>
                </a:lnTo>
                <a:lnTo>
                  <a:pt x="251" y="105"/>
                </a:lnTo>
                <a:lnTo>
                  <a:pt x="251" y="128"/>
                </a:lnTo>
                <a:lnTo>
                  <a:pt x="251" y="133"/>
                </a:lnTo>
                <a:lnTo>
                  <a:pt x="251" y="160"/>
                </a:lnTo>
                <a:lnTo>
                  <a:pt x="236" y="160"/>
                </a:lnTo>
                <a:lnTo>
                  <a:pt x="236" y="122"/>
                </a:lnTo>
                <a:lnTo>
                  <a:pt x="190" y="122"/>
                </a:lnTo>
                <a:lnTo>
                  <a:pt x="190" y="160"/>
                </a:lnTo>
                <a:lnTo>
                  <a:pt x="175" y="160"/>
                </a:lnTo>
                <a:lnTo>
                  <a:pt x="175" y="133"/>
                </a:lnTo>
                <a:lnTo>
                  <a:pt x="175" y="128"/>
                </a:lnTo>
                <a:lnTo>
                  <a:pt x="175" y="105"/>
                </a:lnTo>
                <a:lnTo>
                  <a:pt x="205" y="105"/>
                </a:lnTo>
                <a:lnTo>
                  <a:pt x="205" y="0"/>
                </a:lnTo>
                <a:lnTo>
                  <a:pt x="97" y="0"/>
                </a:lnTo>
                <a:lnTo>
                  <a:pt x="97" y="105"/>
                </a:lnTo>
                <a:lnTo>
                  <a:pt x="112" y="105"/>
                </a:lnTo>
                <a:lnTo>
                  <a:pt x="112" y="128"/>
                </a:lnTo>
                <a:lnTo>
                  <a:pt x="67" y="128"/>
                </a:lnTo>
                <a:lnTo>
                  <a:pt x="25" y="165"/>
                </a:lnTo>
                <a:lnTo>
                  <a:pt x="25" y="297"/>
                </a:lnTo>
                <a:lnTo>
                  <a:pt x="39" y="297"/>
                </a:lnTo>
                <a:lnTo>
                  <a:pt x="6" y="414"/>
                </a:lnTo>
                <a:lnTo>
                  <a:pt x="0" y="414"/>
                </a:lnTo>
                <a:lnTo>
                  <a:pt x="0" y="476"/>
                </a:lnTo>
                <a:lnTo>
                  <a:pt x="169" y="476"/>
                </a:lnTo>
                <a:lnTo>
                  <a:pt x="169" y="414"/>
                </a:lnTo>
                <a:lnTo>
                  <a:pt x="164" y="414"/>
                </a:lnTo>
                <a:lnTo>
                  <a:pt x="130" y="297"/>
                </a:lnTo>
                <a:lnTo>
                  <a:pt x="175" y="297"/>
                </a:lnTo>
                <a:lnTo>
                  <a:pt x="175" y="243"/>
                </a:lnTo>
                <a:lnTo>
                  <a:pt x="190" y="243"/>
                </a:lnTo>
                <a:lnTo>
                  <a:pt x="190" y="273"/>
                </a:lnTo>
                <a:lnTo>
                  <a:pt x="236" y="273"/>
                </a:lnTo>
                <a:lnTo>
                  <a:pt x="236" y="243"/>
                </a:lnTo>
                <a:lnTo>
                  <a:pt x="251" y="243"/>
                </a:lnTo>
                <a:lnTo>
                  <a:pt x="251" y="297"/>
                </a:lnTo>
                <a:lnTo>
                  <a:pt x="296" y="297"/>
                </a:lnTo>
                <a:lnTo>
                  <a:pt x="262" y="414"/>
                </a:lnTo>
                <a:lnTo>
                  <a:pt x="256" y="414"/>
                </a:lnTo>
                <a:lnTo>
                  <a:pt x="256" y="476"/>
                </a:lnTo>
                <a:lnTo>
                  <a:pt x="426" y="476"/>
                </a:lnTo>
                <a:lnTo>
                  <a:pt x="426" y="414"/>
                </a:lnTo>
                <a:lnTo>
                  <a:pt x="420" y="414"/>
                </a:lnTo>
                <a:close/>
                <a:moveTo>
                  <a:pt x="155" y="462"/>
                </a:moveTo>
                <a:lnTo>
                  <a:pt x="14" y="462"/>
                </a:lnTo>
                <a:lnTo>
                  <a:pt x="14" y="428"/>
                </a:lnTo>
                <a:lnTo>
                  <a:pt x="155" y="428"/>
                </a:lnTo>
                <a:lnTo>
                  <a:pt x="155" y="462"/>
                </a:lnTo>
                <a:close/>
                <a:moveTo>
                  <a:pt x="315" y="14"/>
                </a:moveTo>
                <a:lnTo>
                  <a:pt x="315" y="26"/>
                </a:lnTo>
                <a:lnTo>
                  <a:pt x="235" y="26"/>
                </a:lnTo>
                <a:lnTo>
                  <a:pt x="235" y="14"/>
                </a:lnTo>
                <a:lnTo>
                  <a:pt x="315" y="14"/>
                </a:lnTo>
                <a:close/>
                <a:moveTo>
                  <a:pt x="235" y="40"/>
                </a:moveTo>
                <a:lnTo>
                  <a:pt x="315" y="40"/>
                </a:lnTo>
                <a:lnTo>
                  <a:pt x="315" y="91"/>
                </a:lnTo>
                <a:lnTo>
                  <a:pt x="235" y="91"/>
                </a:lnTo>
                <a:lnTo>
                  <a:pt x="235" y="40"/>
                </a:lnTo>
                <a:close/>
                <a:moveTo>
                  <a:pt x="265" y="105"/>
                </a:moveTo>
                <a:lnTo>
                  <a:pt x="300" y="105"/>
                </a:lnTo>
                <a:lnTo>
                  <a:pt x="300" y="128"/>
                </a:lnTo>
                <a:lnTo>
                  <a:pt x="265" y="128"/>
                </a:lnTo>
                <a:lnTo>
                  <a:pt x="265" y="105"/>
                </a:lnTo>
                <a:close/>
                <a:moveTo>
                  <a:pt x="205" y="136"/>
                </a:moveTo>
                <a:lnTo>
                  <a:pt x="221" y="136"/>
                </a:lnTo>
                <a:lnTo>
                  <a:pt x="221" y="160"/>
                </a:lnTo>
                <a:lnTo>
                  <a:pt x="217" y="160"/>
                </a:lnTo>
                <a:lnTo>
                  <a:pt x="208" y="160"/>
                </a:lnTo>
                <a:lnTo>
                  <a:pt x="205" y="160"/>
                </a:lnTo>
                <a:lnTo>
                  <a:pt x="205" y="136"/>
                </a:lnTo>
                <a:close/>
                <a:moveTo>
                  <a:pt x="221" y="174"/>
                </a:moveTo>
                <a:lnTo>
                  <a:pt x="221" y="229"/>
                </a:lnTo>
                <a:lnTo>
                  <a:pt x="217" y="229"/>
                </a:lnTo>
                <a:lnTo>
                  <a:pt x="208" y="229"/>
                </a:lnTo>
                <a:lnTo>
                  <a:pt x="205" y="229"/>
                </a:lnTo>
                <a:lnTo>
                  <a:pt x="205" y="174"/>
                </a:lnTo>
                <a:lnTo>
                  <a:pt x="208" y="174"/>
                </a:lnTo>
                <a:lnTo>
                  <a:pt x="217" y="174"/>
                </a:lnTo>
                <a:lnTo>
                  <a:pt x="221" y="174"/>
                </a:lnTo>
                <a:close/>
                <a:moveTo>
                  <a:pt x="190" y="14"/>
                </a:moveTo>
                <a:lnTo>
                  <a:pt x="190" y="26"/>
                </a:lnTo>
                <a:lnTo>
                  <a:pt x="111" y="26"/>
                </a:lnTo>
                <a:lnTo>
                  <a:pt x="111" y="14"/>
                </a:lnTo>
                <a:lnTo>
                  <a:pt x="190" y="14"/>
                </a:lnTo>
                <a:close/>
                <a:moveTo>
                  <a:pt x="111" y="40"/>
                </a:moveTo>
                <a:lnTo>
                  <a:pt x="190" y="40"/>
                </a:lnTo>
                <a:lnTo>
                  <a:pt x="190" y="91"/>
                </a:lnTo>
                <a:lnTo>
                  <a:pt x="111" y="91"/>
                </a:lnTo>
                <a:lnTo>
                  <a:pt x="111" y="40"/>
                </a:lnTo>
                <a:close/>
                <a:moveTo>
                  <a:pt x="126" y="105"/>
                </a:moveTo>
                <a:lnTo>
                  <a:pt x="161" y="105"/>
                </a:lnTo>
                <a:lnTo>
                  <a:pt x="161" y="128"/>
                </a:lnTo>
                <a:lnTo>
                  <a:pt x="126" y="128"/>
                </a:lnTo>
                <a:lnTo>
                  <a:pt x="126" y="105"/>
                </a:lnTo>
                <a:close/>
                <a:moveTo>
                  <a:pt x="149" y="414"/>
                </a:moveTo>
                <a:lnTo>
                  <a:pt x="20" y="414"/>
                </a:lnTo>
                <a:lnTo>
                  <a:pt x="54" y="297"/>
                </a:lnTo>
                <a:lnTo>
                  <a:pt x="115" y="297"/>
                </a:lnTo>
                <a:lnTo>
                  <a:pt x="149" y="414"/>
                </a:lnTo>
                <a:close/>
                <a:moveTo>
                  <a:pt x="161" y="283"/>
                </a:moveTo>
                <a:lnTo>
                  <a:pt x="39" y="283"/>
                </a:lnTo>
                <a:lnTo>
                  <a:pt x="39" y="250"/>
                </a:lnTo>
                <a:lnTo>
                  <a:pt x="59" y="250"/>
                </a:lnTo>
                <a:lnTo>
                  <a:pt x="59" y="236"/>
                </a:lnTo>
                <a:lnTo>
                  <a:pt x="39" y="236"/>
                </a:lnTo>
                <a:lnTo>
                  <a:pt x="39" y="224"/>
                </a:lnTo>
                <a:lnTo>
                  <a:pt x="59" y="224"/>
                </a:lnTo>
                <a:lnTo>
                  <a:pt x="59" y="210"/>
                </a:lnTo>
                <a:lnTo>
                  <a:pt x="39" y="210"/>
                </a:lnTo>
                <a:lnTo>
                  <a:pt x="39" y="198"/>
                </a:lnTo>
                <a:lnTo>
                  <a:pt x="59" y="198"/>
                </a:lnTo>
                <a:lnTo>
                  <a:pt x="59" y="184"/>
                </a:lnTo>
                <a:lnTo>
                  <a:pt x="39" y="184"/>
                </a:lnTo>
                <a:lnTo>
                  <a:pt x="39" y="172"/>
                </a:lnTo>
                <a:lnTo>
                  <a:pt x="72" y="142"/>
                </a:lnTo>
                <a:lnTo>
                  <a:pt x="161" y="142"/>
                </a:lnTo>
                <a:lnTo>
                  <a:pt x="161" y="160"/>
                </a:lnTo>
                <a:lnTo>
                  <a:pt x="133" y="160"/>
                </a:lnTo>
                <a:lnTo>
                  <a:pt x="133" y="174"/>
                </a:lnTo>
                <a:lnTo>
                  <a:pt x="161" y="174"/>
                </a:lnTo>
                <a:lnTo>
                  <a:pt x="161" y="229"/>
                </a:lnTo>
                <a:lnTo>
                  <a:pt x="133" y="229"/>
                </a:lnTo>
                <a:lnTo>
                  <a:pt x="133" y="243"/>
                </a:lnTo>
                <a:lnTo>
                  <a:pt x="161" y="243"/>
                </a:lnTo>
                <a:lnTo>
                  <a:pt x="161" y="283"/>
                </a:lnTo>
                <a:close/>
                <a:moveTo>
                  <a:pt x="175" y="229"/>
                </a:moveTo>
                <a:lnTo>
                  <a:pt x="175" y="174"/>
                </a:lnTo>
                <a:lnTo>
                  <a:pt x="190" y="174"/>
                </a:lnTo>
                <a:lnTo>
                  <a:pt x="190" y="229"/>
                </a:lnTo>
                <a:lnTo>
                  <a:pt x="175" y="229"/>
                </a:lnTo>
                <a:close/>
                <a:moveTo>
                  <a:pt x="221" y="259"/>
                </a:moveTo>
                <a:lnTo>
                  <a:pt x="205" y="259"/>
                </a:lnTo>
                <a:lnTo>
                  <a:pt x="205" y="243"/>
                </a:lnTo>
                <a:lnTo>
                  <a:pt x="208" y="243"/>
                </a:lnTo>
                <a:lnTo>
                  <a:pt x="217" y="243"/>
                </a:lnTo>
                <a:lnTo>
                  <a:pt x="221" y="243"/>
                </a:lnTo>
                <a:lnTo>
                  <a:pt x="221" y="259"/>
                </a:lnTo>
                <a:close/>
                <a:moveTo>
                  <a:pt x="236" y="229"/>
                </a:moveTo>
                <a:lnTo>
                  <a:pt x="236" y="174"/>
                </a:lnTo>
                <a:lnTo>
                  <a:pt x="251" y="174"/>
                </a:lnTo>
                <a:lnTo>
                  <a:pt x="251" y="229"/>
                </a:lnTo>
                <a:lnTo>
                  <a:pt x="236" y="229"/>
                </a:lnTo>
                <a:close/>
                <a:moveTo>
                  <a:pt x="265" y="243"/>
                </a:moveTo>
                <a:lnTo>
                  <a:pt x="293" y="243"/>
                </a:lnTo>
                <a:lnTo>
                  <a:pt x="293" y="229"/>
                </a:lnTo>
                <a:lnTo>
                  <a:pt x="265" y="229"/>
                </a:lnTo>
                <a:lnTo>
                  <a:pt x="265" y="174"/>
                </a:lnTo>
                <a:lnTo>
                  <a:pt x="293" y="174"/>
                </a:lnTo>
                <a:lnTo>
                  <a:pt x="293" y="160"/>
                </a:lnTo>
                <a:lnTo>
                  <a:pt x="265" y="160"/>
                </a:lnTo>
                <a:lnTo>
                  <a:pt x="265" y="142"/>
                </a:lnTo>
                <a:lnTo>
                  <a:pt x="353" y="142"/>
                </a:lnTo>
                <a:lnTo>
                  <a:pt x="387" y="172"/>
                </a:lnTo>
                <a:lnTo>
                  <a:pt x="387" y="184"/>
                </a:lnTo>
                <a:lnTo>
                  <a:pt x="367" y="184"/>
                </a:lnTo>
                <a:lnTo>
                  <a:pt x="367" y="198"/>
                </a:lnTo>
                <a:lnTo>
                  <a:pt x="387" y="198"/>
                </a:lnTo>
                <a:lnTo>
                  <a:pt x="387" y="210"/>
                </a:lnTo>
                <a:lnTo>
                  <a:pt x="367" y="210"/>
                </a:lnTo>
                <a:lnTo>
                  <a:pt x="367" y="224"/>
                </a:lnTo>
                <a:lnTo>
                  <a:pt x="387" y="224"/>
                </a:lnTo>
                <a:lnTo>
                  <a:pt x="387" y="236"/>
                </a:lnTo>
                <a:lnTo>
                  <a:pt x="367" y="236"/>
                </a:lnTo>
                <a:lnTo>
                  <a:pt x="367" y="250"/>
                </a:lnTo>
                <a:lnTo>
                  <a:pt x="387" y="250"/>
                </a:lnTo>
                <a:lnTo>
                  <a:pt x="387" y="283"/>
                </a:lnTo>
                <a:lnTo>
                  <a:pt x="265" y="283"/>
                </a:lnTo>
                <a:lnTo>
                  <a:pt x="265" y="243"/>
                </a:lnTo>
                <a:close/>
                <a:moveTo>
                  <a:pt x="311" y="297"/>
                </a:moveTo>
                <a:lnTo>
                  <a:pt x="372" y="297"/>
                </a:lnTo>
                <a:lnTo>
                  <a:pt x="405" y="414"/>
                </a:lnTo>
                <a:lnTo>
                  <a:pt x="277" y="414"/>
                </a:lnTo>
                <a:lnTo>
                  <a:pt x="311" y="297"/>
                </a:lnTo>
                <a:close/>
                <a:moveTo>
                  <a:pt x="412" y="462"/>
                </a:moveTo>
                <a:lnTo>
                  <a:pt x="270" y="462"/>
                </a:lnTo>
                <a:lnTo>
                  <a:pt x="270" y="428"/>
                </a:lnTo>
                <a:lnTo>
                  <a:pt x="412" y="428"/>
                </a:lnTo>
                <a:lnTo>
                  <a:pt x="412" y="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854393" y="4418932"/>
            <a:ext cx="449726" cy="425753"/>
            <a:chOff x="2835275" y="3127375"/>
            <a:chExt cx="744538" cy="704850"/>
          </a:xfrm>
          <a:solidFill>
            <a:schemeClr val="bg1"/>
          </a:solidFill>
        </p:grpSpPr>
        <p:sp>
          <p:nvSpPr>
            <p:cNvPr id="56" name="Freeform 118"/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7" name="Freeform 119"/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8" name="Freeform 120"/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9" name="Freeform 121"/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0" name="Freeform 122"/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6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1" name="Freeform 123"/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2" name="Freeform 124"/>
            <p:cNvSpPr/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8080"/>
            <a:ext cx="12192000" cy="3212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386090" y="1775012"/>
            <a:ext cx="4805910" cy="5082987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97344" y="3277984"/>
            <a:ext cx="1465200" cy="2412869"/>
            <a:chOff x="697344" y="3277984"/>
            <a:chExt cx="1465200" cy="2412869"/>
          </a:xfrm>
        </p:grpSpPr>
        <p:grpSp>
          <p:nvGrpSpPr>
            <p:cNvPr id="9" name="Group 8"/>
            <p:cNvGrpSpPr/>
            <p:nvPr/>
          </p:nvGrpSpPr>
          <p:grpSpPr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07231" y="4510530"/>
                <a:ext cx="1000800" cy="10008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555431" y="4729129"/>
                <a:ext cx="504401" cy="563603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697344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speed"/>
            <p:cNvSpPr txBox="1">
              <a:spLocks noChangeArrowheads="1"/>
            </p:cNvSpPr>
            <p:nvPr/>
          </p:nvSpPr>
          <p:spPr bwMode="auto">
            <a:xfrm>
              <a:off x="774573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973761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>
                  <a:latin typeface="Calibri" panose="020F0502020204030204" pitchFamily="34" charset="0"/>
                </a:rPr>
                <a:t>Value 01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402421" y="3277984"/>
            <a:ext cx="1465200" cy="2412869"/>
            <a:chOff x="2435071" y="3277984"/>
            <a:chExt cx="1465200" cy="2412869"/>
          </a:xfrm>
        </p:grpSpPr>
        <p:grpSp>
          <p:nvGrpSpPr>
            <p:cNvPr id="12" name="Group 11"/>
            <p:cNvGrpSpPr/>
            <p:nvPr/>
          </p:nvGrpSpPr>
          <p:grpSpPr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13075" y="4445876"/>
                <a:ext cx="1000800" cy="100080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Freeform 14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2" name="Rounded Rectangle 41"/>
            <p:cNvSpPr/>
            <p:nvPr/>
          </p:nvSpPr>
          <p:spPr>
            <a:xfrm>
              <a:off x="243507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speed"/>
            <p:cNvSpPr txBox="1">
              <a:spLocks noChangeArrowheads="1"/>
            </p:cNvSpPr>
            <p:nvPr/>
          </p:nvSpPr>
          <p:spPr bwMode="auto">
            <a:xfrm>
              <a:off x="2512300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speed"/>
            <p:cNvSpPr txBox="1">
              <a:spLocks noChangeArrowheads="1"/>
            </p:cNvSpPr>
            <p:nvPr/>
          </p:nvSpPr>
          <p:spPr bwMode="auto">
            <a:xfrm>
              <a:off x="2711488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>
                  <a:latin typeface="Calibri" panose="020F0502020204030204" pitchFamily="34" charset="0"/>
                </a:rPr>
                <a:t>Value 02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107498" y="3277984"/>
            <a:ext cx="1465200" cy="2412869"/>
            <a:chOff x="4176681" y="3277984"/>
            <a:chExt cx="1465200" cy="2412869"/>
          </a:xfrm>
        </p:grpSpPr>
        <p:grpSp>
          <p:nvGrpSpPr>
            <p:cNvPr id="19" name="Group 18"/>
            <p:cNvGrpSpPr/>
            <p:nvPr/>
          </p:nvGrpSpPr>
          <p:grpSpPr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31147" y="4510530"/>
                <a:ext cx="1000800" cy="1000800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517184" y="4734457"/>
                <a:ext cx="628726" cy="552947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417668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4253910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4453098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>
                  <a:latin typeface="Calibri" panose="020F0502020204030204" pitchFamily="34" charset="0"/>
                </a:rPr>
                <a:t>Value 03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12576" y="3277429"/>
            <a:ext cx="1465384" cy="2413424"/>
            <a:chOff x="5920154" y="3277429"/>
            <a:chExt cx="1465384" cy="2413424"/>
          </a:xfrm>
        </p:grpSpPr>
        <p:grpSp>
          <p:nvGrpSpPr>
            <p:cNvPr id="22" name="Group 21"/>
            <p:cNvGrpSpPr/>
            <p:nvPr/>
          </p:nvGrpSpPr>
          <p:grpSpPr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8741934" y="4445876"/>
                <a:ext cx="1002200" cy="1002200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Freeform 29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32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50" name="Rounded Rectangle 49"/>
            <p:cNvSpPr/>
            <p:nvPr/>
          </p:nvSpPr>
          <p:spPr>
            <a:xfrm>
              <a:off x="5920338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5997567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speed"/>
            <p:cNvSpPr txBox="1">
              <a:spLocks noChangeArrowheads="1"/>
            </p:cNvSpPr>
            <p:nvPr/>
          </p:nvSpPr>
          <p:spPr bwMode="auto">
            <a:xfrm>
              <a:off x="6196755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>
                  <a:latin typeface="Calibri" panose="020F0502020204030204" pitchFamily="34" charset="0"/>
                </a:rPr>
                <a:t>Value 04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325" y="2063922"/>
            <a:ext cx="4688740" cy="684160"/>
            <a:chOff x="3340664" y="2022826"/>
            <a:chExt cx="4688740" cy="684160"/>
          </a:xfrm>
        </p:grpSpPr>
        <p:grpSp>
          <p:nvGrpSpPr>
            <p:cNvPr id="58" name="Group 57"/>
            <p:cNvGrpSpPr/>
            <p:nvPr/>
          </p:nvGrpSpPr>
          <p:grpSpPr>
            <a:xfrm>
              <a:off x="3340664" y="2022826"/>
              <a:ext cx="4688740" cy="684160"/>
              <a:chOff x="6241217" y="2285958"/>
              <a:chExt cx="4688740" cy="858846"/>
            </a:xfrm>
          </p:grpSpPr>
          <p:sp>
            <p:nvSpPr>
              <p:cNvPr id="59" name="Freeform 5"/>
              <p:cNvSpPr/>
              <p:nvPr/>
            </p:nvSpPr>
            <p:spPr bwMode="auto">
              <a:xfrm>
                <a:off x="6241217" y="2285958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  <p:sp>
            <p:nvSpPr>
              <p:cNvPr id="60" name="Freeform 59"/>
              <p:cNvSpPr/>
              <p:nvPr/>
            </p:nvSpPr>
            <p:spPr bwMode="auto">
              <a:xfrm>
                <a:off x="10793634" y="2285958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</p:grp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4024462" y="2171007"/>
              <a:ext cx="3318344" cy="3877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8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383908" y="2501501"/>
            <a:ext cx="3424184" cy="3261128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5" y="3619086"/>
                <a:ext cx="292481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184" y="2555107"/>
                <a:ext cx="903816" cy="278553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816" cy="278553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5" y="3619086"/>
                <a:ext cx="2366221" cy="172155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184" y="3619086"/>
                <a:ext cx="2366221" cy="172155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1442083" y="3418988"/>
            <a:ext cx="2271257" cy="769827"/>
            <a:chOff x="1521595" y="3464911"/>
            <a:chExt cx="2271257" cy="769827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1575401" y="3464911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58763" y="5297646"/>
            <a:ext cx="2889837" cy="769826"/>
            <a:chOff x="1438275" y="5344268"/>
            <a:chExt cx="2889837" cy="769826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056855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44268"/>
              <a:ext cx="2889837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>
                  <a:solidFill>
                    <a:srgbClr val="FF8A00"/>
                  </a:solidFill>
                  <a:latin typeface="Calibri" panose="020F0502020204030204" pitchFamily="34" charset="0"/>
                </a:rPr>
                <a:t>Sleek Diagram &amp; chart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07336" y="2159554"/>
            <a:ext cx="2271257" cy="769827"/>
            <a:chOff x="3186848" y="2156498"/>
            <a:chExt cx="2271257" cy="769827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3186848" y="2433882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3240654" y="215649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Eye-catching visual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496102" y="3413273"/>
            <a:ext cx="2985663" cy="781257"/>
            <a:chOff x="8396712" y="3464911"/>
            <a:chExt cx="2985663" cy="78125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72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64911"/>
              <a:ext cx="298566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>
                  <a:solidFill>
                    <a:srgbClr val="FF8A00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48947" y="5297646"/>
            <a:ext cx="2271257" cy="769826"/>
            <a:chOff x="7849557" y="5344268"/>
            <a:chExt cx="2271257" cy="769826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4426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621508" y="5069119"/>
            <a:ext cx="1226880" cy="1226880"/>
            <a:chOff x="6768607" y="5216218"/>
            <a:chExt cx="932682" cy="932682"/>
          </a:xfrm>
        </p:grpSpPr>
        <p:sp>
          <p:nvSpPr>
            <p:cNvPr id="16" name="타원 75"/>
            <p:cNvSpPr/>
            <p:nvPr/>
          </p:nvSpPr>
          <p:spPr>
            <a:xfrm>
              <a:off x="6768607" y="5216218"/>
              <a:ext cx="932682" cy="9326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Freeform 67"/>
            <p:cNvSpPr>
              <a:spLocks noEditPoints="1"/>
            </p:cNvSpPr>
            <p:nvPr/>
          </p:nvSpPr>
          <p:spPr bwMode="auto">
            <a:xfrm>
              <a:off x="6968682" y="5440353"/>
              <a:ext cx="532532" cy="484412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82560" y="1931027"/>
            <a:ext cx="1226880" cy="1226880"/>
            <a:chOff x="5612317" y="2078126"/>
            <a:chExt cx="932682" cy="932682"/>
          </a:xfrm>
        </p:grpSpPr>
        <p:sp>
          <p:nvSpPr>
            <p:cNvPr id="19" name="타원 84"/>
            <p:cNvSpPr/>
            <p:nvPr/>
          </p:nvSpPr>
          <p:spPr>
            <a:xfrm>
              <a:off x="5612317" y="2078126"/>
              <a:ext cx="932682" cy="932682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54096" y="2288895"/>
              <a:ext cx="449124" cy="511145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3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157300" y="3190461"/>
            <a:ext cx="1226880" cy="1226880"/>
            <a:chOff x="7304399" y="3337560"/>
            <a:chExt cx="932682" cy="932682"/>
          </a:xfrm>
        </p:grpSpPr>
        <p:sp>
          <p:nvSpPr>
            <p:cNvPr id="18" name="타원 81"/>
            <p:cNvSpPr/>
            <p:nvPr/>
          </p:nvSpPr>
          <p:spPr>
            <a:xfrm>
              <a:off x="7304399" y="3337560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512494" y="3596984"/>
              <a:ext cx="516492" cy="413835"/>
              <a:chOff x="7424738" y="4462463"/>
              <a:chExt cx="766763" cy="614363"/>
            </a:xfrm>
            <a:solidFill>
              <a:schemeClr val="bg1"/>
            </a:solidFill>
          </p:grpSpPr>
          <p:sp>
            <p:nvSpPr>
              <p:cNvPr id="45" name="Freeform 77"/>
              <p:cNvSpPr>
                <a:spLocks noEditPoints="1"/>
              </p:cNvSpPr>
              <p:nvPr/>
            </p:nvSpPr>
            <p:spPr bwMode="auto">
              <a:xfrm>
                <a:off x="7424738" y="5011738"/>
                <a:ext cx="766763" cy="65088"/>
              </a:xfrm>
              <a:custGeom>
                <a:avLst/>
                <a:gdLst>
                  <a:gd name="T0" fmla="*/ 473 w 483"/>
                  <a:gd name="T1" fmla="*/ 0 h 41"/>
                  <a:gd name="T2" fmla="*/ 455 w 483"/>
                  <a:gd name="T3" fmla="*/ 0 h 41"/>
                  <a:gd name="T4" fmla="*/ 455 w 483"/>
                  <a:gd name="T5" fmla="*/ 0 h 41"/>
                  <a:gd name="T6" fmla="*/ 454 w 483"/>
                  <a:gd name="T7" fmla="*/ 0 h 41"/>
                  <a:gd name="T8" fmla="*/ 421 w 483"/>
                  <a:gd name="T9" fmla="*/ 0 h 41"/>
                  <a:gd name="T10" fmla="*/ 421 w 483"/>
                  <a:gd name="T11" fmla="*/ 0 h 41"/>
                  <a:gd name="T12" fmla="*/ 420 w 483"/>
                  <a:gd name="T13" fmla="*/ 0 h 41"/>
                  <a:gd name="T14" fmla="*/ 73 w 483"/>
                  <a:gd name="T15" fmla="*/ 0 h 41"/>
                  <a:gd name="T16" fmla="*/ 73 w 483"/>
                  <a:gd name="T17" fmla="*/ 0 h 41"/>
                  <a:gd name="T18" fmla="*/ 70 w 483"/>
                  <a:gd name="T19" fmla="*/ 0 h 41"/>
                  <a:gd name="T20" fmla="*/ 48 w 483"/>
                  <a:gd name="T21" fmla="*/ 6 h 41"/>
                  <a:gd name="T22" fmla="*/ 48 w 483"/>
                  <a:gd name="T23" fmla="*/ 6 h 41"/>
                  <a:gd name="T24" fmla="*/ 0 w 483"/>
                  <a:gd name="T25" fmla="*/ 20 h 41"/>
                  <a:gd name="T26" fmla="*/ 24 w 483"/>
                  <a:gd name="T27" fmla="*/ 27 h 41"/>
                  <a:gd name="T28" fmla="*/ 24 w 483"/>
                  <a:gd name="T29" fmla="*/ 27 h 41"/>
                  <a:gd name="T30" fmla="*/ 24 w 483"/>
                  <a:gd name="T31" fmla="*/ 27 h 41"/>
                  <a:gd name="T32" fmla="*/ 70 w 483"/>
                  <a:gd name="T33" fmla="*/ 40 h 41"/>
                  <a:gd name="T34" fmla="*/ 70 w 483"/>
                  <a:gd name="T35" fmla="*/ 40 h 41"/>
                  <a:gd name="T36" fmla="*/ 73 w 483"/>
                  <a:gd name="T37" fmla="*/ 41 h 41"/>
                  <a:gd name="T38" fmla="*/ 419 w 483"/>
                  <a:gd name="T39" fmla="*/ 41 h 41"/>
                  <a:gd name="T40" fmla="*/ 419 w 483"/>
                  <a:gd name="T41" fmla="*/ 41 h 41"/>
                  <a:gd name="T42" fmla="*/ 421 w 483"/>
                  <a:gd name="T43" fmla="*/ 41 h 41"/>
                  <a:gd name="T44" fmla="*/ 454 w 483"/>
                  <a:gd name="T45" fmla="*/ 41 h 41"/>
                  <a:gd name="T46" fmla="*/ 454 w 483"/>
                  <a:gd name="T47" fmla="*/ 41 h 41"/>
                  <a:gd name="T48" fmla="*/ 455 w 483"/>
                  <a:gd name="T49" fmla="*/ 41 h 41"/>
                  <a:gd name="T50" fmla="*/ 473 w 483"/>
                  <a:gd name="T51" fmla="*/ 41 h 41"/>
                  <a:gd name="T52" fmla="*/ 473 w 483"/>
                  <a:gd name="T53" fmla="*/ 41 h 41"/>
                  <a:gd name="T54" fmla="*/ 476 w 483"/>
                  <a:gd name="T55" fmla="*/ 40 h 41"/>
                  <a:gd name="T56" fmla="*/ 480 w 483"/>
                  <a:gd name="T57" fmla="*/ 38 h 41"/>
                  <a:gd name="T58" fmla="*/ 482 w 483"/>
                  <a:gd name="T59" fmla="*/ 34 h 41"/>
                  <a:gd name="T60" fmla="*/ 483 w 483"/>
                  <a:gd name="T61" fmla="*/ 31 h 41"/>
                  <a:gd name="T62" fmla="*/ 483 w 483"/>
                  <a:gd name="T63" fmla="*/ 10 h 41"/>
                  <a:gd name="T64" fmla="*/ 483 w 483"/>
                  <a:gd name="T65" fmla="*/ 10 h 41"/>
                  <a:gd name="T66" fmla="*/ 482 w 483"/>
                  <a:gd name="T67" fmla="*/ 5 h 41"/>
                  <a:gd name="T68" fmla="*/ 480 w 483"/>
                  <a:gd name="T69" fmla="*/ 2 h 41"/>
                  <a:gd name="T70" fmla="*/ 476 w 483"/>
                  <a:gd name="T71" fmla="*/ 0 h 41"/>
                  <a:gd name="T72" fmla="*/ 473 w 483"/>
                  <a:gd name="T73" fmla="*/ 0 h 41"/>
                  <a:gd name="T74" fmla="*/ 473 w 483"/>
                  <a:gd name="T75" fmla="*/ 0 h 41"/>
                  <a:gd name="T76" fmla="*/ 83 w 483"/>
                  <a:gd name="T77" fmla="*/ 14 h 41"/>
                  <a:gd name="T78" fmla="*/ 415 w 483"/>
                  <a:gd name="T79" fmla="*/ 14 h 41"/>
                  <a:gd name="T80" fmla="*/ 415 w 483"/>
                  <a:gd name="T81" fmla="*/ 27 h 41"/>
                  <a:gd name="T82" fmla="*/ 83 w 483"/>
                  <a:gd name="T83" fmla="*/ 27 h 41"/>
                  <a:gd name="T84" fmla="*/ 83 w 483"/>
                  <a:gd name="T85" fmla="*/ 27 h 41"/>
                  <a:gd name="T86" fmla="*/ 83 w 483"/>
                  <a:gd name="T87" fmla="*/ 20 h 41"/>
                  <a:gd name="T88" fmla="*/ 83 w 483"/>
                  <a:gd name="T89" fmla="*/ 20 h 41"/>
                  <a:gd name="T90" fmla="*/ 83 w 483"/>
                  <a:gd name="T91" fmla="*/ 14 h 41"/>
                  <a:gd name="T92" fmla="*/ 83 w 483"/>
                  <a:gd name="T93" fmla="*/ 14 h 41"/>
                  <a:gd name="T94" fmla="*/ 429 w 483"/>
                  <a:gd name="T95" fmla="*/ 14 h 41"/>
                  <a:gd name="T96" fmla="*/ 445 w 483"/>
                  <a:gd name="T97" fmla="*/ 14 h 41"/>
                  <a:gd name="T98" fmla="*/ 445 w 483"/>
                  <a:gd name="T99" fmla="*/ 27 h 41"/>
                  <a:gd name="T100" fmla="*/ 429 w 483"/>
                  <a:gd name="T101" fmla="*/ 27 h 41"/>
                  <a:gd name="T102" fmla="*/ 429 w 483"/>
                  <a:gd name="T103" fmla="*/ 14 h 41"/>
                  <a:gd name="T104" fmla="*/ 66 w 483"/>
                  <a:gd name="T105" fmla="*/ 16 h 41"/>
                  <a:gd name="T106" fmla="*/ 66 w 483"/>
                  <a:gd name="T107" fmla="*/ 25 h 41"/>
                  <a:gd name="T108" fmla="*/ 52 w 483"/>
                  <a:gd name="T109" fmla="*/ 20 h 41"/>
                  <a:gd name="T110" fmla="*/ 66 w 483"/>
                  <a:gd name="T111" fmla="*/ 16 h 41"/>
                  <a:gd name="T112" fmla="*/ 469 w 483"/>
                  <a:gd name="T113" fmla="*/ 27 h 41"/>
                  <a:gd name="T114" fmla="*/ 460 w 483"/>
                  <a:gd name="T115" fmla="*/ 27 h 41"/>
                  <a:gd name="T116" fmla="*/ 460 w 483"/>
                  <a:gd name="T117" fmla="*/ 14 h 41"/>
                  <a:gd name="T118" fmla="*/ 469 w 483"/>
                  <a:gd name="T119" fmla="*/ 14 h 41"/>
                  <a:gd name="T120" fmla="*/ 469 w 483"/>
                  <a:gd name="T12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41">
                    <a:moveTo>
                      <a:pt x="473" y="0"/>
                    </a:moveTo>
                    <a:lnTo>
                      <a:pt x="455" y="0"/>
                    </a:lnTo>
                    <a:lnTo>
                      <a:pt x="455" y="0"/>
                    </a:lnTo>
                    <a:lnTo>
                      <a:pt x="454" y="0"/>
                    </a:lnTo>
                    <a:lnTo>
                      <a:pt x="421" y="0"/>
                    </a:lnTo>
                    <a:lnTo>
                      <a:pt x="421" y="0"/>
                    </a:lnTo>
                    <a:lnTo>
                      <a:pt x="42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0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0" y="20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3" y="41"/>
                    </a:lnTo>
                    <a:lnTo>
                      <a:pt x="419" y="41"/>
                    </a:lnTo>
                    <a:lnTo>
                      <a:pt x="419" y="41"/>
                    </a:lnTo>
                    <a:lnTo>
                      <a:pt x="421" y="41"/>
                    </a:lnTo>
                    <a:lnTo>
                      <a:pt x="454" y="41"/>
                    </a:lnTo>
                    <a:lnTo>
                      <a:pt x="454" y="41"/>
                    </a:lnTo>
                    <a:lnTo>
                      <a:pt x="455" y="41"/>
                    </a:lnTo>
                    <a:lnTo>
                      <a:pt x="473" y="41"/>
                    </a:lnTo>
                    <a:lnTo>
                      <a:pt x="473" y="41"/>
                    </a:lnTo>
                    <a:lnTo>
                      <a:pt x="476" y="40"/>
                    </a:lnTo>
                    <a:lnTo>
                      <a:pt x="480" y="38"/>
                    </a:lnTo>
                    <a:lnTo>
                      <a:pt x="482" y="34"/>
                    </a:lnTo>
                    <a:lnTo>
                      <a:pt x="483" y="31"/>
                    </a:lnTo>
                    <a:lnTo>
                      <a:pt x="483" y="10"/>
                    </a:lnTo>
                    <a:lnTo>
                      <a:pt x="483" y="10"/>
                    </a:lnTo>
                    <a:lnTo>
                      <a:pt x="482" y="5"/>
                    </a:lnTo>
                    <a:lnTo>
                      <a:pt x="480" y="2"/>
                    </a:lnTo>
                    <a:lnTo>
                      <a:pt x="476" y="0"/>
                    </a:lnTo>
                    <a:lnTo>
                      <a:pt x="473" y="0"/>
                    </a:lnTo>
                    <a:lnTo>
                      <a:pt x="473" y="0"/>
                    </a:lnTo>
                    <a:close/>
                    <a:moveTo>
                      <a:pt x="83" y="14"/>
                    </a:moveTo>
                    <a:lnTo>
                      <a:pt x="415" y="14"/>
                    </a:lnTo>
                    <a:lnTo>
                      <a:pt x="415" y="27"/>
                    </a:lnTo>
                    <a:lnTo>
                      <a:pt x="83" y="27"/>
                    </a:lnTo>
                    <a:lnTo>
                      <a:pt x="83" y="27"/>
                    </a:lnTo>
                    <a:lnTo>
                      <a:pt x="83" y="20"/>
                    </a:lnTo>
                    <a:lnTo>
                      <a:pt x="83" y="20"/>
                    </a:lnTo>
                    <a:lnTo>
                      <a:pt x="83" y="14"/>
                    </a:lnTo>
                    <a:lnTo>
                      <a:pt x="83" y="14"/>
                    </a:lnTo>
                    <a:close/>
                    <a:moveTo>
                      <a:pt x="429" y="14"/>
                    </a:moveTo>
                    <a:lnTo>
                      <a:pt x="445" y="14"/>
                    </a:lnTo>
                    <a:lnTo>
                      <a:pt x="445" y="27"/>
                    </a:lnTo>
                    <a:lnTo>
                      <a:pt x="429" y="27"/>
                    </a:lnTo>
                    <a:lnTo>
                      <a:pt x="429" y="14"/>
                    </a:lnTo>
                    <a:close/>
                    <a:moveTo>
                      <a:pt x="66" y="16"/>
                    </a:moveTo>
                    <a:lnTo>
                      <a:pt x="66" y="25"/>
                    </a:lnTo>
                    <a:lnTo>
                      <a:pt x="52" y="20"/>
                    </a:lnTo>
                    <a:lnTo>
                      <a:pt x="66" y="16"/>
                    </a:lnTo>
                    <a:close/>
                    <a:moveTo>
                      <a:pt x="469" y="27"/>
                    </a:moveTo>
                    <a:lnTo>
                      <a:pt x="460" y="27"/>
                    </a:lnTo>
                    <a:lnTo>
                      <a:pt x="460" y="14"/>
                    </a:lnTo>
                    <a:lnTo>
                      <a:pt x="469" y="14"/>
                    </a:lnTo>
                    <a:lnTo>
                      <a:pt x="4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78"/>
              <p:cNvSpPr>
                <a:spLocks noEditPoints="1"/>
              </p:cNvSpPr>
              <p:nvPr/>
            </p:nvSpPr>
            <p:spPr bwMode="auto">
              <a:xfrm>
                <a:off x="7431088" y="4462463"/>
                <a:ext cx="760413" cy="484188"/>
              </a:xfrm>
              <a:custGeom>
                <a:avLst/>
                <a:gdLst>
                  <a:gd name="T0" fmla="*/ 0 w 479"/>
                  <a:gd name="T1" fmla="*/ 0 h 305"/>
                  <a:gd name="T2" fmla="*/ 0 w 479"/>
                  <a:gd name="T3" fmla="*/ 60 h 305"/>
                  <a:gd name="T4" fmla="*/ 0 w 479"/>
                  <a:gd name="T5" fmla="*/ 305 h 305"/>
                  <a:gd name="T6" fmla="*/ 479 w 479"/>
                  <a:gd name="T7" fmla="*/ 305 h 305"/>
                  <a:gd name="T8" fmla="*/ 479 w 479"/>
                  <a:gd name="T9" fmla="*/ 60 h 305"/>
                  <a:gd name="T10" fmla="*/ 479 w 479"/>
                  <a:gd name="T11" fmla="*/ 0 h 305"/>
                  <a:gd name="T12" fmla="*/ 0 w 479"/>
                  <a:gd name="T13" fmla="*/ 0 h 305"/>
                  <a:gd name="T14" fmla="*/ 14 w 479"/>
                  <a:gd name="T15" fmla="*/ 14 h 305"/>
                  <a:gd name="T16" fmla="*/ 465 w 479"/>
                  <a:gd name="T17" fmla="*/ 14 h 305"/>
                  <a:gd name="T18" fmla="*/ 465 w 479"/>
                  <a:gd name="T19" fmla="*/ 46 h 305"/>
                  <a:gd name="T20" fmla="*/ 14 w 479"/>
                  <a:gd name="T21" fmla="*/ 46 h 305"/>
                  <a:gd name="T22" fmla="*/ 14 w 479"/>
                  <a:gd name="T23" fmla="*/ 14 h 305"/>
                  <a:gd name="T24" fmla="*/ 465 w 479"/>
                  <a:gd name="T25" fmla="*/ 291 h 305"/>
                  <a:gd name="T26" fmla="*/ 14 w 479"/>
                  <a:gd name="T27" fmla="*/ 291 h 305"/>
                  <a:gd name="T28" fmla="*/ 14 w 479"/>
                  <a:gd name="T29" fmla="*/ 60 h 305"/>
                  <a:gd name="T30" fmla="*/ 465 w 479"/>
                  <a:gd name="T31" fmla="*/ 60 h 305"/>
                  <a:gd name="T32" fmla="*/ 465 w 479"/>
                  <a:gd name="T33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9" h="305">
                    <a:moveTo>
                      <a:pt x="0" y="0"/>
                    </a:moveTo>
                    <a:lnTo>
                      <a:pt x="0" y="60"/>
                    </a:lnTo>
                    <a:lnTo>
                      <a:pt x="0" y="305"/>
                    </a:lnTo>
                    <a:lnTo>
                      <a:pt x="479" y="305"/>
                    </a:lnTo>
                    <a:lnTo>
                      <a:pt x="479" y="60"/>
                    </a:lnTo>
                    <a:lnTo>
                      <a:pt x="479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465" y="14"/>
                    </a:lnTo>
                    <a:lnTo>
                      <a:pt x="465" y="46"/>
                    </a:lnTo>
                    <a:lnTo>
                      <a:pt x="14" y="46"/>
                    </a:lnTo>
                    <a:lnTo>
                      <a:pt x="14" y="14"/>
                    </a:lnTo>
                    <a:close/>
                    <a:moveTo>
                      <a:pt x="465" y="291"/>
                    </a:moveTo>
                    <a:lnTo>
                      <a:pt x="14" y="291"/>
                    </a:lnTo>
                    <a:lnTo>
                      <a:pt x="14" y="60"/>
                    </a:lnTo>
                    <a:lnTo>
                      <a:pt x="465" y="60"/>
                    </a:lnTo>
                    <a:lnTo>
                      <a:pt x="465" y="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Rectangle 79"/>
              <p:cNvSpPr>
                <a:spLocks noChangeArrowheads="1"/>
              </p:cNvSpPr>
              <p:nvPr/>
            </p:nvSpPr>
            <p:spPr bwMode="auto">
              <a:xfrm>
                <a:off x="7467600" y="4497388"/>
                <a:ext cx="30163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Rectangle 80"/>
              <p:cNvSpPr>
                <a:spLocks noChangeArrowheads="1"/>
              </p:cNvSpPr>
              <p:nvPr/>
            </p:nvSpPr>
            <p:spPr bwMode="auto">
              <a:xfrm>
                <a:off x="7510463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Rectangle 81"/>
              <p:cNvSpPr>
                <a:spLocks noChangeArrowheads="1"/>
              </p:cNvSpPr>
              <p:nvPr/>
            </p:nvSpPr>
            <p:spPr bwMode="auto">
              <a:xfrm>
                <a:off x="7551738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Freeform 82"/>
              <p:cNvSpPr>
                <a:spLocks noEditPoints="1"/>
              </p:cNvSpPr>
              <p:nvPr/>
            </p:nvSpPr>
            <p:spPr bwMode="auto">
              <a:xfrm>
                <a:off x="7524750" y="4603750"/>
                <a:ext cx="134938" cy="169863"/>
              </a:xfrm>
              <a:custGeom>
                <a:avLst/>
                <a:gdLst>
                  <a:gd name="T0" fmla="*/ 22 w 85"/>
                  <a:gd name="T1" fmla="*/ 80 h 107"/>
                  <a:gd name="T2" fmla="*/ 62 w 85"/>
                  <a:gd name="T3" fmla="*/ 80 h 107"/>
                  <a:gd name="T4" fmla="*/ 71 w 85"/>
                  <a:gd name="T5" fmla="*/ 107 h 107"/>
                  <a:gd name="T6" fmla="*/ 85 w 85"/>
                  <a:gd name="T7" fmla="*/ 102 h 107"/>
                  <a:gd name="T8" fmla="*/ 49 w 85"/>
                  <a:gd name="T9" fmla="*/ 0 h 107"/>
                  <a:gd name="T10" fmla="*/ 35 w 85"/>
                  <a:gd name="T11" fmla="*/ 0 h 107"/>
                  <a:gd name="T12" fmla="*/ 0 w 85"/>
                  <a:gd name="T13" fmla="*/ 102 h 107"/>
                  <a:gd name="T14" fmla="*/ 14 w 85"/>
                  <a:gd name="T15" fmla="*/ 107 h 107"/>
                  <a:gd name="T16" fmla="*/ 22 w 85"/>
                  <a:gd name="T17" fmla="*/ 80 h 107"/>
                  <a:gd name="T18" fmla="*/ 43 w 85"/>
                  <a:gd name="T19" fmla="*/ 24 h 107"/>
                  <a:gd name="T20" fmla="*/ 57 w 85"/>
                  <a:gd name="T21" fmla="*/ 66 h 107"/>
                  <a:gd name="T22" fmla="*/ 28 w 85"/>
                  <a:gd name="T23" fmla="*/ 66 h 107"/>
                  <a:gd name="T24" fmla="*/ 43 w 85"/>
                  <a:gd name="T25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07">
                    <a:moveTo>
                      <a:pt x="22" y="80"/>
                    </a:moveTo>
                    <a:lnTo>
                      <a:pt x="62" y="80"/>
                    </a:lnTo>
                    <a:lnTo>
                      <a:pt x="71" y="107"/>
                    </a:lnTo>
                    <a:lnTo>
                      <a:pt x="85" y="102"/>
                    </a:lnTo>
                    <a:lnTo>
                      <a:pt x="49" y="0"/>
                    </a:lnTo>
                    <a:lnTo>
                      <a:pt x="35" y="0"/>
                    </a:lnTo>
                    <a:lnTo>
                      <a:pt x="0" y="102"/>
                    </a:lnTo>
                    <a:lnTo>
                      <a:pt x="14" y="107"/>
                    </a:lnTo>
                    <a:lnTo>
                      <a:pt x="22" y="80"/>
                    </a:lnTo>
                    <a:close/>
                    <a:moveTo>
                      <a:pt x="43" y="24"/>
                    </a:moveTo>
                    <a:lnTo>
                      <a:pt x="57" y="66"/>
                    </a:lnTo>
                    <a:lnTo>
                      <a:pt x="28" y="66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Rectangle 83"/>
              <p:cNvSpPr>
                <a:spLocks noChangeArrowheads="1"/>
              </p:cNvSpPr>
              <p:nvPr/>
            </p:nvSpPr>
            <p:spPr bwMode="auto">
              <a:xfrm>
                <a:off x="7685088" y="4603750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2" name="Rectangle 84"/>
              <p:cNvSpPr>
                <a:spLocks noChangeArrowheads="1"/>
              </p:cNvSpPr>
              <p:nvPr/>
            </p:nvSpPr>
            <p:spPr bwMode="auto">
              <a:xfrm>
                <a:off x="7685088" y="4652963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3" name="Rectangle 85"/>
              <p:cNvSpPr>
                <a:spLocks noChangeArrowheads="1"/>
              </p:cNvSpPr>
              <p:nvPr/>
            </p:nvSpPr>
            <p:spPr bwMode="auto">
              <a:xfrm>
                <a:off x="7685088" y="47021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Rectangle 86"/>
              <p:cNvSpPr>
                <a:spLocks noChangeArrowheads="1"/>
              </p:cNvSpPr>
              <p:nvPr/>
            </p:nvSpPr>
            <p:spPr bwMode="auto">
              <a:xfrm>
                <a:off x="7685088" y="47529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Rectangle 87"/>
              <p:cNvSpPr>
                <a:spLocks noChangeArrowheads="1"/>
              </p:cNvSpPr>
              <p:nvPr/>
            </p:nvSpPr>
            <p:spPr bwMode="auto">
              <a:xfrm>
                <a:off x="7518400" y="4800600"/>
                <a:ext cx="5492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Rectangle 88"/>
              <p:cNvSpPr>
                <a:spLocks noChangeArrowheads="1"/>
              </p:cNvSpPr>
              <p:nvPr/>
            </p:nvSpPr>
            <p:spPr bwMode="auto">
              <a:xfrm>
                <a:off x="7518400" y="4849813"/>
                <a:ext cx="5492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344027" y="5069119"/>
            <a:ext cx="1226880" cy="1226880"/>
            <a:chOff x="4491126" y="5216218"/>
            <a:chExt cx="932682" cy="932682"/>
          </a:xfrm>
        </p:grpSpPr>
        <p:sp>
          <p:nvSpPr>
            <p:cNvPr id="15" name="타원 72"/>
            <p:cNvSpPr/>
            <p:nvPr/>
          </p:nvSpPr>
          <p:spPr>
            <a:xfrm>
              <a:off x="4491126" y="5216218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07242" y="5390652"/>
              <a:ext cx="500451" cy="510075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9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0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1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3808237" y="3190461"/>
            <a:ext cx="1226880" cy="1226880"/>
            <a:chOff x="3955336" y="3337560"/>
            <a:chExt cx="932682" cy="932682"/>
          </a:xfrm>
        </p:grpSpPr>
        <p:sp>
          <p:nvSpPr>
            <p:cNvPr id="17" name="타원 69"/>
            <p:cNvSpPr/>
            <p:nvPr/>
          </p:nvSpPr>
          <p:spPr>
            <a:xfrm>
              <a:off x="3955336" y="3337560"/>
              <a:ext cx="932682" cy="932682"/>
            </a:xfrm>
            <a:prstGeom prst="ellipse">
              <a:avLst/>
            </a:prstGeom>
            <a:solidFill>
              <a:srgbClr val="41546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170917" y="3566508"/>
              <a:ext cx="501521" cy="474787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64" name="Freeform 118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Freeform 119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6" name="Freeform 120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7" name="Freeform 121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Freeform 122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9" name="Freeform 123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0" name="Freeform 124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98712" y="2250828"/>
            <a:ext cx="3420304" cy="3758925"/>
            <a:chOff x="698712" y="2150064"/>
            <a:chExt cx="3528466" cy="3877795"/>
          </a:xfrm>
        </p:grpSpPr>
        <p:sp>
          <p:nvSpPr>
            <p:cNvPr id="7" name="Rectangle 6"/>
            <p:cNvSpPr/>
            <p:nvPr/>
          </p:nvSpPr>
          <p:spPr>
            <a:xfrm>
              <a:off x="698945" y="2618060"/>
              <a:ext cx="3528000" cy="1760562"/>
            </a:xfrm>
            <a:prstGeom prst="rect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705951" y="4623664"/>
              <a:ext cx="3513988" cy="1404195"/>
              <a:chOff x="695326" y="5124692"/>
              <a:chExt cx="3513988" cy="858846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98712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Value 01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815960" y="4846243"/>
              <a:ext cx="3293970" cy="1013446"/>
              <a:chOff x="812574" y="4899163"/>
              <a:chExt cx="3293970" cy="1013446"/>
            </a:xfrm>
          </p:grpSpPr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7166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25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FF8A00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4387542" y="2250828"/>
            <a:ext cx="3420304" cy="3758925"/>
            <a:chOff x="4327915" y="2150064"/>
            <a:chExt cx="3528466" cy="3877795"/>
          </a:xfrm>
        </p:grpSpPr>
        <p:sp>
          <p:nvSpPr>
            <p:cNvPr id="10" name="Rectangle 9"/>
            <p:cNvSpPr/>
            <p:nvPr/>
          </p:nvSpPr>
          <p:spPr>
            <a:xfrm>
              <a:off x="4328148" y="2618060"/>
              <a:ext cx="3528000" cy="1760562"/>
            </a:xfrm>
            <a:prstGeom prst="rect">
              <a:avLst/>
            </a:prstGeom>
            <a:blipFill>
              <a:blip r:embed="rId4" cstate="email"/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327915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0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Value 02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335154" y="4623664"/>
              <a:ext cx="3513988" cy="1404195"/>
              <a:chOff x="695326" y="5124692"/>
              <a:chExt cx="3513988" cy="858846"/>
            </a:xfrm>
          </p:grpSpPr>
          <p:sp>
            <p:nvSpPr>
              <p:cNvPr id="43" name="Freeform 5"/>
              <p:cNvSpPr/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  <p:sp>
            <p:nvSpPr>
              <p:cNvPr id="44" name="Freeform 8"/>
              <p:cNvSpPr/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4445163" y="4846243"/>
              <a:ext cx="3293970" cy="1013446"/>
              <a:chOff x="812574" y="4899163"/>
              <a:chExt cx="3293970" cy="1013446"/>
            </a:xfrm>
          </p:grpSpPr>
          <p:sp>
            <p:nvSpPr>
              <p:cNvPr id="49" name="Rectangle 3"/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7166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rgbClr val="FF8A00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076371" y="2250828"/>
            <a:ext cx="3420304" cy="3758925"/>
            <a:chOff x="7971596" y="2150064"/>
            <a:chExt cx="3528466" cy="3877795"/>
          </a:xfrm>
        </p:grpSpPr>
        <p:sp>
          <p:nvSpPr>
            <p:cNvPr id="11" name="Rectangle 10"/>
            <p:cNvSpPr/>
            <p:nvPr/>
          </p:nvSpPr>
          <p:spPr>
            <a:xfrm>
              <a:off x="7971829" y="2618060"/>
              <a:ext cx="3528000" cy="1760562"/>
            </a:xfrm>
            <a:prstGeom prst="rect">
              <a:avLst/>
            </a:prstGeom>
            <a:blipFill>
              <a:blip r:embed="rId5" cstate="email"/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971596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695326" y="2530575"/>
                  <a:ext cx="3528466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830178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3972696" y="2652570"/>
                    <a:ext cx="104775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Value 03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78835" y="4623664"/>
              <a:ext cx="3513988" cy="1404195"/>
              <a:chOff x="695326" y="5124692"/>
              <a:chExt cx="3513988" cy="858846"/>
            </a:xfrm>
          </p:grpSpPr>
          <p:sp>
            <p:nvSpPr>
              <p:cNvPr id="46" name="Freeform 5"/>
              <p:cNvSpPr/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  <p:sp>
            <p:nvSpPr>
              <p:cNvPr id="47" name="Freeform 8"/>
              <p:cNvSpPr/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088844" y="4846243"/>
              <a:ext cx="3293970" cy="1013446"/>
              <a:chOff x="812574" y="4899163"/>
              <a:chExt cx="3293970" cy="1013446"/>
            </a:xfrm>
          </p:grpSpPr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893630" y="5195963"/>
                <a:ext cx="3131858" cy="7166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latinLnBrk="0"/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53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rgbClr val="FF8A00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</p:grpSp>
      <p:sp>
        <p:nvSpPr>
          <p:cNvPr id="9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9"/>
          <p:cNvGrpSpPr/>
          <p:nvPr/>
        </p:nvGrpSpPr>
        <p:grpSpPr>
          <a:xfrm>
            <a:off x="3800475" y="2006740"/>
            <a:ext cx="7600950" cy="3876984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/>
        </p:grpSpPr>
        <p:grpSp>
          <p:nvGrpSpPr>
            <p:cNvPr id="7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3" name="Freeform 1477"/>
              <p:cNvSpPr/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4" name="Freeform 1478"/>
              <p:cNvSpPr/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5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6" name="Freeform 1480"/>
              <p:cNvSpPr/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7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8" name="Freeform 1482"/>
              <p:cNvSpPr/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9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0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1" name="Freeform 1485"/>
              <p:cNvSpPr/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2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193" name="Freeform 1487"/>
              <p:cNvSpPr/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4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5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6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7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8" name="Freeform 1492"/>
              <p:cNvSpPr/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9" name="Freeform 1493"/>
              <p:cNvSpPr/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0" name="Freeform 1494"/>
              <p:cNvSpPr/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1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2" name="Freeform 1496"/>
              <p:cNvSpPr/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3" name="Freeform 1497"/>
              <p:cNvSpPr/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4" name="Freeform 1498"/>
              <p:cNvSpPr/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5" name="Freeform 1499"/>
              <p:cNvSpPr/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6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7" name="Freeform 1501"/>
              <p:cNvSpPr/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8" name="Freeform 1502"/>
              <p:cNvSpPr/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9" name="Freeform 1503"/>
              <p:cNvSpPr/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0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1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2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3" name="Freeform 1507"/>
              <p:cNvSpPr/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4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5" name="Freeform 1509"/>
              <p:cNvSpPr/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6" name="Freeform 1510"/>
              <p:cNvSpPr/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7" name="Freeform 1511"/>
              <p:cNvSpPr/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8" name="Freeform 1512"/>
              <p:cNvSpPr/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9" name="Freeform 1513"/>
              <p:cNvSpPr/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0" name="Freeform 1514"/>
              <p:cNvSpPr/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1" name="Freeform 1515"/>
              <p:cNvSpPr/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2" name="Freeform 1516"/>
              <p:cNvSpPr/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3" name="Freeform 1517"/>
              <p:cNvSpPr/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4" name="Freeform 1518"/>
              <p:cNvSpPr/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5" name="Freeform 1519"/>
              <p:cNvSpPr/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6" name="Freeform 1520"/>
              <p:cNvSpPr/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7" name="Freeform 1521"/>
              <p:cNvSpPr/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8" name="Freeform 1522"/>
              <p:cNvSpPr/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9" name="Freeform 1523"/>
              <p:cNvSpPr/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0" name="Freeform 1524"/>
              <p:cNvSpPr/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1" name="Freeform 1525"/>
              <p:cNvSpPr/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2" name="Freeform 1526"/>
              <p:cNvSpPr/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3" name="Freeform 1527"/>
              <p:cNvSpPr/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4" name="Freeform 1528"/>
              <p:cNvSpPr/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5" name="Freeform 1529"/>
              <p:cNvSpPr/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6" name="Freeform 1530"/>
              <p:cNvSpPr/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7" name="Freeform 1531"/>
              <p:cNvSpPr/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8" name="Freeform 1532"/>
              <p:cNvSpPr/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9" name="Freeform 1533"/>
              <p:cNvSpPr/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0" name="Freeform 1534"/>
              <p:cNvSpPr/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1" name="Freeform 1535"/>
              <p:cNvSpPr/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2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3" name="Freeform 1537"/>
              <p:cNvSpPr/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4" name="Freeform 1538"/>
              <p:cNvSpPr/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5" name="Freeform 1539"/>
              <p:cNvSpPr/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6" name="Freeform 1540"/>
              <p:cNvSpPr/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7" name="Freeform 1541"/>
              <p:cNvSpPr/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8" name="Freeform 1542"/>
              <p:cNvSpPr/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9" name="Freeform 1543"/>
              <p:cNvSpPr/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0" name="Freeform 1544"/>
              <p:cNvSpPr/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1" name="Freeform 1545"/>
              <p:cNvSpPr/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2" name="Freeform 1546"/>
              <p:cNvSpPr/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3" name="Freeform 1547"/>
              <p:cNvSpPr/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4" name="Freeform 1548"/>
              <p:cNvSpPr/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5" name="Freeform 1549"/>
              <p:cNvSpPr/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6" name="Freeform 1550"/>
              <p:cNvSpPr/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7" name="Freeform 1551"/>
              <p:cNvSpPr/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8" name="Freeform 1552"/>
              <p:cNvSpPr/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9" name="Freeform 1553"/>
              <p:cNvSpPr/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0" name="Freeform 1554"/>
              <p:cNvSpPr/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1" name="Freeform 1555"/>
              <p:cNvSpPr/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2" name="Freeform 1556"/>
              <p:cNvSpPr/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3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4" name="Freeform 1558"/>
              <p:cNvSpPr/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5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6" name="Freeform 1560"/>
              <p:cNvSpPr/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7" name="Freeform 1561"/>
              <p:cNvSpPr/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8" name="Freeform 1562"/>
              <p:cNvSpPr/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9" name="Freeform 1563"/>
              <p:cNvSpPr/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0" name="Freeform 1564"/>
              <p:cNvSpPr/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1" name="Freeform 1565"/>
              <p:cNvSpPr/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2" name="Freeform 1566"/>
              <p:cNvSpPr/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3" name="Freeform 1567"/>
              <p:cNvSpPr/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4" name="Freeform 1568"/>
              <p:cNvSpPr/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5" name="Freeform 1569"/>
              <p:cNvSpPr/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6" name="Freeform 1570"/>
              <p:cNvSpPr/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7" name="Freeform 1571"/>
              <p:cNvSpPr/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8" name="Freeform 1572"/>
              <p:cNvSpPr/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9" name="Freeform 1573"/>
              <p:cNvSpPr/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0" name="Freeform 1574"/>
              <p:cNvSpPr/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1" name="Freeform 1575"/>
              <p:cNvSpPr/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2" name="Freeform 1576"/>
              <p:cNvSpPr/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3" name="Freeform 1577"/>
              <p:cNvSpPr/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4" name="Freeform 1578"/>
              <p:cNvSpPr/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5" name="Freeform 1579"/>
              <p:cNvSpPr/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6" name="Freeform 1580"/>
              <p:cNvSpPr/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7" name="Freeform 1581"/>
              <p:cNvSpPr/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8" name="Freeform 1582"/>
              <p:cNvSpPr/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9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0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1" name="Freeform 1585"/>
              <p:cNvSpPr/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2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3" name="Freeform 1587"/>
              <p:cNvSpPr/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4" name="Freeform 1588"/>
              <p:cNvSpPr/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5" name="Freeform 1589"/>
              <p:cNvSpPr/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6" name="Freeform 1590"/>
              <p:cNvSpPr/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7" name="Freeform 1591"/>
              <p:cNvSpPr/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8" name="Freeform 1592"/>
              <p:cNvSpPr/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9" name="Freeform 1593"/>
              <p:cNvSpPr/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0" name="Freeform 1594"/>
              <p:cNvSpPr/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1" name="Freeform 1595"/>
              <p:cNvSpPr/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2" name="Freeform 1596"/>
              <p:cNvSpPr/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3" name="Freeform 1597"/>
              <p:cNvSpPr/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4" name="Freeform 1598"/>
              <p:cNvSpPr/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5" name="Freeform 1599"/>
              <p:cNvSpPr/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6" name="Freeform 1600"/>
              <p:cNvSpPr/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7" name="Freeform 1601"/>
              <p:cNvSpPr/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8" name="Freeform 1602"/>
              <p:cNvSpPr/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9" name="Freeform 1603"/>
              <p:cNvSpPr/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0" name="Freeform 1604"/>
              <p:cNvSpPr/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1" name="Freeform 1605"/>
              <p:cNvSpPr/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2" name="Freeform 1606"/>
              <p:cNvSpPr/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3" name="Freeform 1607"/>
              <p:cNvSpPr/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4" name="Freeform 1608"/>
              <p:cNvSpPr/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5" name="Freeform 1609"/>
              <p:cNvSpPr/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6" name="Freeform 1610"/>
              <p:cNvSpPr/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7" name="Freeform 1611"/>
              <p:cNvSpPr/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8" name="Freeform 1612"/>
              <p:cNvSpPr/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9" name="Freeform 1613"/>
              <p:cNvSpPr/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0" name="Freeform 1614"/>
              <p:cNvSpPr/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1" name="Freeform 1615"/>
              <p:cNvSpPr/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2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3" name="Freeform 1617"/>
              <p:cNvSpPr/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4" name="Freeform 1618"/>
              <p:cNvSpPr/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5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6" name="Freeform 1620"/>
              <p:cNvSpPr/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7" name="Freeform 1621"/>
              <p:cNvSpPr/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8" name="Freeform 1622"/>
              <p:cNvSpPr/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9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0" name="Freeform 1624"/>
              <p:cNvSpPr/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1" name="Freeform 1625"/>
              <p:cNvSpPr/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2" name="Freeform 1626"/>
              <p:cNvSpPr/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3" name="Freeform 1627"/>
              <p:cNvSpPr/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4" name="Freeform 1628"/>
              <p:cNvSpPr/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5" name="Freeform 1629"/>
              <p:cNvSpPr/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6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7" name="Freeform 1631"/>
              <p:cNvSpPr/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8" name="Freeform 1632"/>
              <p:cNvSpPr/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9" name="Freeform 1633"/>
              <p:cNvSpPr/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0" name="Freeform 1634"/>
              <p:cNvSpPr/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1" name="Freeform 1635"/>
              <p:cNvSpPr/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2" name="Freeform 1636"/>
              <p:cNvSpPr/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3" name="Freeform 1637"/>
              <p:cNvSpPr/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4" name="Freeform 1638"/>
              <p:cNvSpPr/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5" name="Freeform 1639"/>
              <p:cNvSpPr/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6" name="Freeform 1640"/>
              <p:cNvSpPr/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7" name="Freeform 1641"/>
              <p:cNvSpPr/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8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9" name="Freeform 1643"/>
              <p:cNvSpPr/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0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1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2" name="Freeform 1647"/>
              <p:cNvSpPr/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3" name="Freeform 1648"/>
              <p:cNvSpPr/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4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5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6" name="Freeform 1651"/>
              <p:cNvSpPr/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7" name="Freeform 1653"/>
              <p:cNvSpPr/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8" name="Freeform 1654"/>
              <p:cNvSpPr/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9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0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1" name="Freeform 1657"/>
              <p:cNvSpPr/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2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3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4" name="Freeform 1660"/>
              <p:cNvSpPr/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5" name="Freeform 1661"/>
              <p:cNvSpPr/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6" name="Freeform 1662"/>
              <p:cNvSpPr/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7" name="Freeform 1663"/>
              <p:cNvSpPr/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8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9" name="Freeform 1665"/>
              <p:cNvSpPr/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0" name="Freeform 1666"/>
              <p:cNvSpPr/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1" name="Freeform 1667"/>
              <p:cNvSpPr/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2" name="Freeform 1668"/>
              <p:cNvSpPr/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3" name="Freeform 1669"/>
              <p:cNvSpPr/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4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5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6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7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8" name="Freeform 1674"/>
              <p:cNvSpPr/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9" name="Freeform 1675"/>
              <p:cNvSpPr/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0" name="Freeform 1676"/>
              <p:cNvSpPr/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1" name="Freeform 1677"/>
              <p:cNvSpPr/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2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3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4" name="Freeform 1680"/>
              <p:cNvSpPr/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5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6" name="Freeform 1682"/>
              <p:cNvSpPr/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7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8" name="Freeform 1684"/>
              <p:cNvSpPr/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9" name="Freeform 1685"/>
              <p:cNvSpPr/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0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1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2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3" name="Freeform 1689"/>
              <p:cNvSpPr/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4" name="Freeform 1690"/>
              <p:cNvSpPr/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5" name="Freeform 1691"/>
              <p:cNvSpPr/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6" name="Freeform 1692"/>
              <p:cNvSpPr/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7" name="Freeform 1693"/>
              <p:cNvSpPr/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8" name="Freeform 1694"/>
              <p:cNvSpPr/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9" name="Freeform 1695"/>
              <p:cNvSpPr/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0" name="Freeform 1696"/>
              <p:cNvSpPr/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1" name="Freeform 1697"/>
              <p:cNvSpPr/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2" name="Freeform 1698"/>
              <p:cNvSpPr/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3" name="Freeform 1699"/>
              <p:cNvSpPr/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4" name="Freeform 1700"/>
              <p:cNvSpPr/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5" name="Freeform 1701"/>
              <p:cNvSpPr/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6" name="Freeform 1702"/>
              <p:cNvSpPr/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7" name="Freeform 1703"/>
              <p:cNvSpPr/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8" name="Freeform 1704"/>
              <p:cNvSpPr/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9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0" name="Freeform 1706"/>
              <p:cNvSpPr/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1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2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3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4" name="Freeform 1710"/>
              <p:cNvSpPr/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5" name="Freeform 1711"/>
              <p:cNvSpPr/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6" name="Freeform 1712"/>
              <p:cNvSpPr/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7" name="Freeform 1713"/>
              <p:cNvSpPr/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8" name="Freeform 1714"/>
              <p:cNvSpPr/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9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0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1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2" name="Freeform 1720"/>
              <p:cNvSpPr/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3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4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5" name="Freeform 1727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6" name="Freeform 1728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7" name="Freeform 1729"/>
              <p:cNvSpPr/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8" name="Freeform 1880"/>
              <p:cNvSpPr/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</p:grpSp>
        <p:grpSp>
          <p:nvGrpSpPr>
            <p:cNvPr id="8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9" name="Freeform 1452"/>
              <p:cNvSpPr/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" name="Freeform 1453"/>
              <p:cNvSpPr/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" name="Freeform 1454"/>
              <p:cNvSpPr/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" name="Freeform 1455"/>
              <p:cNvSpPr/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" name="Freeform 1456"/>
              <p:cNvSpPr/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" name="Freeform 1457"/>
              <p:cNvSpPr/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" name="Freeform 1458"/>
              <p:cNvSpPr/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" name="Freeform 1459"/>
              <p:cNvSpPr/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" name="Freeform 1460"/>
              <p:cNvSpPr/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" name="Freeform 1461"/>
              <p:cNvSpPr/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9" name="Freeform 1462"/>
              <p:cNvSpPr/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0" name="Freeform 1463"/>
              <p:cNvSpPr/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1" name="Freeform 1464"/>
              <p:cNvSpPr/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2" name="Freeform 1465"/>
              <p:cNvSpPr/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3" name="Freeform 1466"/>
              <p:cNvSpPr/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4" name="Freeform 1467"/>
              <p:cNvSpPr/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5" name="Freeform 1468"/>
              <p:cNvSpPr/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6" name="Freeform 1469"/>
              <p:cNvSpPr/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7" name="Freeform 1470"/>
              <p:cNvSpPr/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8" name="Freeform 1471"/>
              <p:cNvSpPr/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29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0" name="Freeform 1473"/>
              <p:cNvSpPr/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1" name="Freeform 1474"/>
              <p:cNvSpPr/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2" name="Freeform 1475"/>
              <p:cNvSpPr/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3" name="Freeform 1476"/>
              <p:cNvSpPr/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4" name="Freeform 1730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5" name="Freeform 1731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6" name="Freeform 1732"/>
              <p:cNvSpPr/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7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8" name="Freeform 1734"/>
              <p:cNvSpPr/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39" name="Freeform 1735"/>
              <p:cNvSpPr/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0" name="Freeform 1736"/>
              <p:cNvSpPr/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1" name="Freeform 1737"/>
              <p:cNvSpPr/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2" name="Freeform 1738"/>
              <p:cNvSpPr/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3" name="Freeform 1739"/>
              <p:cNvSpPr/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4" name="Freeform 1740"/>
              <p:cNvSpPr/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5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6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7" name="Freeform 1743"/>
              <p:cNvSpPr/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8" name="Freeform 1744"/>
              <p:cNvSpPr/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49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0" name="Freeform 1746"/>
              <p:cNvSpPr/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1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2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3" name="Freeform 1749"/>
              <p:cNvSpPr/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4" name="Freeform 1750"/>
              <p:cNvSpPr/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5" name="Freeform 1751"/>
              <p:cNvSpPr/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6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7" name="Freeform 1753"/>
              <p:cNvSpPr/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8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59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0" name="Freeform 1756"/>
              <p:cNvSpPr/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1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2" name="Freeform 1758"/>
              <p:cNvSpPr/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3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4" name="Freeform 1760"/>
              <p:cNvSpPr/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5" name="Freeform 1761"/>
              <p:cNvSpPr/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6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7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8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69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0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1" name="Freeform 1767"/>
              <p:cNvSpPr/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2" name="Freeform 1768"/>
              <p:cNvSpPr/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3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4" name="Freeform 1770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5" name="Freeform 1771"/>
              <p:cNvSpPr/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6" name="Freeform 1774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7" name="Freeform 1775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8" name="Freeform 1776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79" name="Freeform 1777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0" name="Freeform 1778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1" name="Freeform 1779"/>
              <p:cNvSpPr/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2" name="Freeform 1780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3" name="Freeform 1781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4" name="Freeform 1782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5" name="Freeform 1783"/>
              <p:cNvSpPr/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6" name="Freeform 1784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7" name="Freeform 1785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8" name="Freeform 1786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89" name="Freeform 1787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0" name="Freeform 1788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1" name="Freeform 1789"/>
              <p:cNvSpPr/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2" name="Freeform 1790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3" name="Freeform 1791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4" name="Freeform 1792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5" name="Freeform 1793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6" name="Freeform 1794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7" name="Freeform 1795"/>
              <p:cNvSpPr/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8" name="Freeform 1796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99" name="Freeform 1797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0" name="Freeform 1798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1" name="Freeform 1799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2" name="Freeform 1800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3" name="Freeform 1801"/>
              <p:cNvSpPr/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4" name="Freeform 1802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5" name="Freeform 1803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6" name="Freeform 1804"/>
              <p:cNvSpPr/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7" name="Freeform 1805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8" name="Freeform 1806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09" name="Freeform 1807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0" name="Freeform 1808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1" name="Freeform 1809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2" name="Freeform 1810"/>
              <p:cNvSpPr/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3" name="Freeform 1811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4" name="Freeform 1812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5" name="Freeform 1813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6" name="Freeform 1814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7" name="Freeform 1815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8" name="Freeform 1816"/>
              <p:cNvSpPr/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19" name="Freeform 1817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0" name="Freeform 1818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1" name="Freeform 1819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2" name="Freeform 1820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3" name="Freeform 1821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4" name="Freeform 1822"/>
              <p:cNvSpPr/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5" name="Freeform 1823"/>
              <p:cNvSpPr/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6" name="Freeform 1824"/>
              <p:cNvSpPr/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7" name="Freeform 1825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8" name="Freeform 1826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29" name="Freeform 1827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0" name="Freeform 1828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1" name="Freeform 1829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2" name="Freeform 1830"/>
              <p:cNvSpPr/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3" name="Freeform 1831"/>
              <p:cNvSpPr/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4" name="Freeform 1832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5" name="Freeform 1833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6" name="Freeform 1834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7" name="Freeform 1835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8" name="Freeform 1836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39" name="Freeform 1837"/>
              <p:cNvSpPr/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0" name="Freeform 1838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1" name="Freeform 1839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2" name="Freeform 1840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3" name="Freeform 1841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4" name="Freeform 1842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5" name="Freeform 1843"/>
              <p:cNvSpPr/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6" name="Freeform 1844"/>
              <p:cNvSpPr/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7" name="Freeform 1845"/>
              <p:cNvSpPr/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8" name="Freeform 1846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49" name="Freeform 1847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0" name="Freeform 1848"/>
              <p:cNvSpPr/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1" name="Freeform 1849"/>
              <p:cNvSpPr/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2" name="Freeform 1850"/>
              <p:cNvSpPr/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3" name="Freeform 1851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4" name="Freeform 1852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5" name="Freeform 1854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6" name="Freeform 1855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7" name="Freeform 1856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8" name="Freeform 1857"/>
              <p:cNvSpPr/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59" name="Freeform 1858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0" name="Freeform 1859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1" name="Freeform 1860"/>
              <p:cNvSpPr/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2" name="Freeform 1861"/>
              <p:cNvSpPr/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3" name="Freeform 1862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4" name="Freeform 1863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5" name="Freeform 1864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6" name="Freeform 1865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7" name="Freeform 1866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8" name="Freeform 1867"/>
              <p:cNvSpPr/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69" name="Freeform 1868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0" name="Freeform 1869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1" name="Freeform 1870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2" name="Freeform 1871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3" name="Freeform 1872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4" name="Freeform 1873"/>
              <p:cNvSpPr/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5" name="Freeform 1874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6" name="Freeform 1875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7" name="Freeform 1876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8" name="Freeform 1877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79" name="Freeform 1878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0" name="Freeform 1879"/>
              <p:cNvSpPr/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1" name="Freeform 1881"/>
              <p:cNvSpPr/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  <p:sp>
            <p:nvSpPr>
              <p:cNvPr id="182" name="Freeform 1882"/>
              <p:cNvSpPr/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429" name="Group 428"/>
          <p:cNvGrpSpPr/>
          <p:nvPr/>
        </p:nvGrpSpPr>
        <p:grpSpPr>
          <a:xfrm>
            <a:off x="606425" y="4879787"/>
            <a:ext cx="1577476" cy="193899"/>
            <a:chOff x="2209399" y="5491607"/>
            <a:chExt cx="1577476" cy="193899"/>
          </a:xfrm>
        </p:grpSpPr>
        <p:sp>
          <p:nvSpPr>
            <p:cNvPr id="430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399" y="5514756"/>
              <a:ext cx="147600" cy="147600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606425" y="5186860"/>
            <a:ext cx="1577476" cy="193899"/>
            <a:chOff x="2280350" y="5938380"/>
            <a:chExt cx="1577476" cy="193899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5" name="Rectangle 3"/>
          <p:cNvSpPr txBox="1">
            <a:spLocks noChangeArrowheads="1"/>
          </p:cNvSpPr>
          <p:nvPr/>
        </p:nvSpPr>
        <p:spPr bwMode="auto">
          <a:xfrm>
            <a:off x="616149" y="3021870"/>
            <a:ext cx="2697419" cy="13887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Lorem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Ipsum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Lorem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Ipsum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616149" y="2305678"/>
            <a:ext cx="2722389" cy="7207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40664" y="2022826"/>
            <a:ext cx="5510673" cy="684160"/>
            <a:chOff x="6241217" y="2285958"/>
            <a:chExt cx="5510673" cy="858846"/>
          </a:xfrm>
        </p:grpSpPr>
        <p:sp>
          <p:nvSpPr>
            <p:cNvPr id="8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4455478" y="2171007"/>
            <a:ext cx="3281045" cy="4229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810694" y="2823508"/>
            <a:ext cx="1849920" cy="1849918"/>
            <a:chOff x="1810694" y="2823508"/>
            <a:chExt cx="1849920" cy="1849918"/>
          </a:xfrm>
        </p:grpSpPr>
        <p:sp>
          <p:nvSpPr>
            <p:cNvPr id="38" name="Oval 37"/>
            <p:cNvSpPr/>
            <p:nvPr/>
          </p:nvSpPr>
          <p:spPr>
            <a:xfrm>
              <a:off x="1889155" y="2901969"/>
              <a:ext cx="1692998" cy="1692996"/>
            </a:xfrm>
            <a:prstGeom prst="ellipse">
              <a:avLst/>
            </a:prstGeom>
            <a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12612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050925" y="2823508"/>
            <a:ext cx="1849920" cy="1849918"/>
            <a:chOff x="4050925" y="2823508"/>
            <a:chExt cx="1849920" cy="1849918"/>
          </a:xfrm>
        </p:grpSpPr>
        <p:sp>
          <p:nvSpPr>
            <p:cNvPr id="39" name="Oval 38"/>
            <p:cNvSpPr/>
            <p:nvPr/>
          </p:nvSpPr>
          <p:spPr>
            <a:xfrm>
              <a:off x="4129386" y="2901969"/>
              <a:ext cx="1692998" cy="1692996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52843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291156" y="2823508"/>
            <a:ext cx="1849920" cy="1849918"/>
            <a:chOff x="6291156" y="2823508"/>
            <a:chExt cx="1849920" cy="1849918"/>
          </a:xfrm>
        </p:grpSpPr>
        <p:sp>
          <p:nvSpPr>
            <p:cNvPr id="40" name="Oval 39"/>
            <p:cNvSpPr/>
            <p:nvPr/>
          </p:nvSpPr>
          <p:spPr>
            <a:xfrm>
              <a:off x="6369617" y="2901969"/>
              <a:ext cx="1692998" cy="1692996"/>
            </a:xfrm>
            <a:prstGeom prst="ellipse">
              <a:avLst/>
            </a:prstGeom>
            <a:blipFill>
              <a:blip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19307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531386" y="2823508"/>
            <a:ext cx="1849920" cy="1849918"/>
            <a:chOff x="8531386" y="2823508"/>
            <a:chExt cx="1849920" cy="1849918"/>
          </a:xfrm>
        </p:grpSpPr>
        <p:sp>
          <p:nvSpPr>
            <p:cNvPr id="41" name="Oval 40"/>
            <p:cNvSpPr/>
            <p:nvPr/>
          </p:nvSpPr>
          <p:spPr>
            <a:xfrm>
              <a:off x="8609847" y="2901969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843330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2636066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4876297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11652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935675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67688" y="5115977"/>
            <a:ext cx="1535933" cy="925215"/>
            <a:chOff x="1967688" y="5092767"/>
            <a:chExt cx="1535933" cy="925215"/>
          </a:xfrm>
        </p:grpSpPr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207919" y="5115977"/>
            <a:ext cx="1535933" cy="925215"/>
            <a:chOff x="1967688" y="5092767"/>
            <a:chExt cx="1535933" cy="925215"/>
          </a:xfrm>
        </p:grpSpPr>
        <p:sp>
          <p:nvSpPr>
            <p:cNvPr id="50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448150" y="5115977"/>
            <a:ext cx="1535933" cy="925215"/>
            <a:chOff x="1967688" y="5092767"/>
            <a:chExt cx="1535933" cy="925215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688380" y="5115977"/>
            <a:ext cx="1535933" cy="925215"/>
            <a:chOff x="1967688" y="5092767"/>
            <a:chExt cx="1535933" cy="925215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194585" y="2759806"/>
            <a:ext cx="832970" cy="2510583"/>
            <a:chOff x="4306805" y="2804076"/>
            <a:chExt cx="783809" cy="2362410"/>
          </a:xfrm>
        </p:grpSpPr>
        <p:cxnSp>
          <p:nvCxnSpPr>
            <p:cNvPr id="13" name="Straight Connector 12"/>
            <p:cNvCxnSpPr>
              <a:stCxn id="10" idx="6"/>
              <a:endCxn id="6" idx="2"/>
            </p:cNvCxnSpPr>
            <p:nvPr/>
          </p:nvCxnSpPr>
          <p:spPr>
            <a:xfrm>
              <a:off x="4306805" y="2804076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6"/>
              <a:endCxn id="6" idx="2"/>
            </p:cNvCxnSpPr>
            <p:nvPr/>
          </p:nvCxnSpPr>
          <p:spPr>
            <a:xfrm flipV="1">
              <a:off x="4306805" y="3985281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06805" y="3985280"/>
              <a:ext cx="783809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164446" y="2759806"/>
            <a:ext cx="832969" cy="2510583"/>
            <a:chOff x="7101387" y="2804076"/>
            <a:chExt cx="783808" cy="2362410"/>
          </a:xfrm>
        </p:grpSpPr>
        <p:cxnSp>
          <p:nvCxnSpPr>
            <p:cNvPr id="16" name="Straight Connector 15"/>
            <p:cNvCxnSpPr>
              <a:stCxn id="7" idx="2"/>
              <a:endCxn id="6" idx="6"/>
            </p:cNvCxnSpPr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2"/>
              <a:endCxn id="6" idx="6"/>
            </p:cNvCxnSpPr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101387" y="3985280"/>
              <a:ext cx="783808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997415" y="3531352"/>
            <a:ext cx="967491" cy="967491"/>
            <a:chOff x="7885195" y="3530085"/>
            <a:chExt cx="910390" cy="910390"/>
          </a:xfrm>
        </p:grpSpPr>
        <p:sp>
          <p:nvSpPr>
            <p:cNvPr id="8" name="Oval 7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27094" y="2276060"/>
            <a:ext cx="967491" cy="967491"/>
            <a:chOff x="3396415" y="2348880"/>
            <a:chExt cx="910390" cy="910390"/>
          </a:xfrm>
        </p:grpSpPr>
        <p:sp>
          <p:nvSpPr>
            <p:cNvPr id="10" name="Oval 9"/>
            <p:cNvSpPr/>
            <p:nvPr/>
          </p:nvSpPr>
          <p:spPr>
            <a:xfrm>
              <a:off x="3396415" y="234888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76004" y="2574070"/>
              <a:ext cx="351212" cy="460011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50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227094" y="4786643"/>
            <a:ext cx="967491" cy="967491"/>
            <a:chOff x="3396415" y="4711290"/>
            <a:chExt cx="910390" cy="910390"/>
          </a:xfrm>
        </p:grpSpPr>
        <p:sp>
          <p:nvSpPr>
            <p:cNvPr id="12" name="Oval 11"/>
            <p:cNvSpPr/>
            <p:nvPr/>
          </p:nvSpPr>
          <p:spPr>
            <a:xfrm>
              <a:off x="3396415" y="4711290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79765" y="4938389"/>
              <a:ext cx="400840" cy="456193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53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7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8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7997415" y="2276060"/>
            <a:ext cx="967491" cy="967491"/>
            <a:chOff x="7885195" y="2348880"/>
            <a:chExt cx="910390" cy="910390"/>
          </a:xfrm>
        </p:grpSpPr>
        <p:sp>
          <p:nvSpPr>
            <p:cNvPr id="7" name="Oval 6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Freeform 110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227094" y="3531352"/>
            <a:ext cx="967491" cy="967491"/>
            <a:chOff x="3396415" y="3530085"/>
            <a:chExt cx="910390" cy="910390"/>
          </a:xfrm>
        </p:grpSpPr>
        <p:sp>
          <p:nvSpPr>
            <p:cNvPr id="11" name="Oval 10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61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3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4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7997415" y="4786643"/>
            <a:ext cx="967491" cy="967491"/>
            <a:chOff x="7885195" y="4711290"/>
            <a:chExt cx="910390" cy="910390"/>
          </a:xfrm>
        </p:grpSpPr>
        <p:sp>
          <p:nvSpPr>
            <p:cNvPr id="9" name="Oval 8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67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5027555" y="2946652"/>
            <a:ext cx="2136891" cy="2136891"/>
            <a:chOff x="5090614" y="2979894"/>
            <a:chExt cx="2010773" cy="2010773"/>
          </a:xfrm>
        </p:grpSpPr>
        <p:grpSp>
          <p:nvGrpSpPr>
            <p:cNvPr id="77" name="Group 76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speed"/>
            <p:cNvSpPr txBox="1">
              <a:spLocks noChangeArrowheads="1"/>
            </p:cNvSpPr>
            <p:nvPr/>
          </p:nvSpPr>
          <p:spPr bwMode="auto">
            <a:xfrm>
              <a:off x="5341860" y="4119858"/>
              <a:ext cx="1508280" cy="62556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9154555" y="2389542"/>
            <a:ext cx="2321213" cy="702860"/>
            <a:chOff x="9176947" y="2180820"/>
            <a:chExt cx="2321213" cy="70286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154555" y="3681629"/>
            <a:ext cx="2321213" cy="702860"/>
            <a:chOff x="9176947" y="2180820"/>
            <a:chExt cx="2321213" cy="702860"/>
          </a:xfrm>
        </p:grpSpPr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44751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154555" y="4973716"/>
            <a:ext cx="2321213" cy="702860"/>
            <a:chOff x="9176947" y="2180820"/>
            <a:chExt cx="2321213" cy="702860"/>
          </a:xfrm>
        </p:grpSpPr>
        <p:sp>
          <p:nvSpPr>
            <p:cNvPr id="79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92546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en-US" altLang="ko-KR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6233" y="2389542"/>
            <a:ext cx="2321213" cy="702860"/>
            <a:chOff x="718747" y="2359725"/>
            <a:chExt cx="2321213" cy="702860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718747" y="2674787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1114498" y="2359725"/>
              <a:ext cx="192546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6233" y="3681629"/>
            <a:ext cx="2321213" cy="702860"/>
            <a:chOff x="718747" y="3651812"/>
            <a:chExt cx="2321213" cy="702860"/>
          </a:xfrm>
        </p:grpSpPr>
        <p:sp>
          <p:nvSpPr>
            <p:cNvPr id="85" name="Rectangle 3"/>
            <p:cNvSpPr txBox="1">
              <a:spLocks noChangeArrowheads="1"/>
            </p:cNvSpPr>
            <p:nvPr/>
          </p:nvSpPr>
          <p:spPr bwMode="auto">
            <a:xfrm>
              <a:off x="718747" y="3966874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86" name="speed"/>
            <p:cNvSpPr txBox="1">
              <a:spLocks noChangeArrowheads="1"/>
            </p:cNvSpPr>
            <p:nvPr/>
          </p:nvSpPr>
          <p:spPr bwMode="auto">
            <a:xfrm>
              <a:off x="781649" y="3651812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6233" y="4973716"/>
            <a:ext cx="2321213" cy="702860"/>
            <a:chOff x="718747" y="4943899"/>
            <a:chExt cx="2321213" cy="702860"/>
          </a:xfrm>
        </p:grpSpPr>
        <p:sp>
          <p:nvSpPr>
            <p:cNvPr id="94" name="Rectangle 3"/>
            <p:cNvSpPr txBox="1">
              <a:spLocks noChangeArrowheads="1"/>
            </p:cNvSpPr>
            <p:nvPr/>
          </p:nvSpPr>
          <p:spPr bwMode="auto">
            <a:xfrm>
              <a:off x="718747" y="5258961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 </a:t>
              </a: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colors and styles.</a:t>
              </a:r>
            </a:p>
          </p:txBody>
        </p:sp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592448" y="4943899"/>
              <a:ext cx="144751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340664" y="2022826"/>
            <a:ext cx="5510673" cy="989918"/>
            <a:chOff x="6241217" y="2285958"/>
            <a:chExt cx="5510673" cy="858846"/>
          </a:xfrm>
        </p:grpSpPr>
        <p:sp>
          <p:nvSpPr>
            <p:cNvPr id="32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03983" y="2123664"/>
            <a:ext cx="4784034" cy="775572"/>
            <a:chOff x="6603263" y="2581988"/>
            <a:chExt cx="4315807" cy="775572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603263" y="2957450"/>
              <a:ext cx="4315807" cy="40011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hangingPunct="1">
                <a:defRPr/>
              </a:pPr>
              <a:r>
                <a:rPr 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07225" y="3849230"/>
            <a:ext cx="6003235" cy="2025105"/>
            <a:chOff x="1023730" y="3670016"/>
            <a:chExt cx="6003235" cy="2025105"/>
          </a:xfrm>
        </p:grpSpPr>
        <p:grpSp>
          <p:nvGrpSpPr>
            <p:cNvPr id="45" name="Group 44"/>
            <p:cNvGrpSpPr/>
            <p:nvPr/>
          </p:nvGrpSpPr>
          <p:grpSpPr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16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133505" y="3772002"/>
                <a:ext cx="1821132" cy="1821132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" name="Freeform 110"/>
              <p:cNvSpPr>
                <a:spLocks noEditPoints="1"/>
              </p:cNvSpPr>
              <p:nvPr/>
            </p:nvSpPr>
            <p:spPr bwMode="auto">
              <a:xfrm>
                <a:off x="1847130" y="4094796"/>
                <a:ext cx="393883" cy="44011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7" name="speed"/>
              <p:cNvSpPr txBox="1">
                <a:spLocks noChangeArrowheads="1"/>
              </p:cNvSpPr>
              <p:nvPr/>
            </p:nvSpPr>
            <p:spPr bwMode="auto">
              <a:xfrm>
                <a:off x="1245552" y="4727104"/>
                <a:ext cx="1597040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51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2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567989" y="3847356"/>
            <a:ext cx="2027582" cy="2027582"/>
            <a:chOff x="8296847" y="3667539"/>
            <a:chExt cx="2027582" cy="2027582"/>
          </a:xfrm>
        </p:grpSpPr>
        <p:grpSp>
          <p:nvGrpSpPr>
            <p:cNvPr id="44" name="Group 43"/>
            <p:cNvGrpSpPr/>
            <p:nvPr/>
          </p:nvGrpSpPr>
          <p:grpSpPr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060599" y="3772002"/>
                <a:ext cx="1821132" cy="1821132"/>
              </a:xfrm>
              <a:prstGeom prst="ellipse">
                <a:avLst/>
              </a:prstGeom>
              <a:solidFill>
                <a:srgbClr val="FF8A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Freeform 17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Eye-catching visual</a:t>
                </a: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Isosceles Triangle 56"/>
          <p:cNvSpPr/>
          <p:nvPr/>
        </p:nvSpPr>
        <p:spPr>
          <a:xfrm rot="5400000">
            <a:off x="7126873" y="4491804"/>
            <a:ext cx="1896890" cy="7386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724028" y="3431107"/>
            <a:ext cx="5756542" cy="371514"/>
            <a:chOff x="7686661" y="5034485"/>
            <a:chExt cx="1428330" cy="261929"/>
          </a:xfrm>
        </p:grpSpPr>
        <p:sp>
          <p:nvSpPr>
            <p:cNvPr id="58" name="Rectangle 57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>
                  <a:effectLst/>
                  <a:latin typeface="Calibri" panose="020F0502020204030204" pitchFamily="34" charset="0"/>
                </a:rPr>
                <a:t>Value 01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570068" y="3431107"/>
            <a:ext cx="2023353" cy="371514"/>
            <a:chOff x="7686661" y="5034485"/>
            <a:chExt cx="1428330" cy="261929"/>
          </a:xfrm>
        </p:grpSpPr>
        <p:sp>
          <p:nvSpPr>
            <p:cNvPr id="62" name="Rectangle 61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>
                  <a:effectLst/>
                  <a:latin typeface="Calibri" panose="020F0502020204030204" pitchFamily="34" charset="0"/>
                </a:rPr>
                <a:t>Value 02</a:t>
              </a:r>
            </a:p>
          </p:txBody>
        </p: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695325" y="2486021"/>
          <a:ext cx="10801350" cy="362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588"/>
                <a:gridCol w="1225966"/>
                <a:gridCol w="1225966"/>
                <a:gridCol w="1225966"/>
                <a:gridCol w="1225966"/>
                <a:gridCol w="1225966"/>
                <a:gridCol w="1225966"/>
                <a:gridCol w="1225966"/>
              </a:tblGrid>
              <a:tr h="34762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695325" y="2054766"/>
            <a:ext cx="5400675" cy="36258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2D6894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More choices and visual trends</a:t>
            </a:r>
          </a:p>
        </p:txBody>
      </p:sp>
      <p:sp>
        <p:nvSpPr>
          <p:cNvPr id="9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7" y="1181434"/>
            <a:ext cx="9225265" cy="48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74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6096000" y="2066924"/>
            <a:ext cx="4638228" cy="40881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Group 91"/>
          <p:cNvGrpSpPr/>
          <p:nvPr/>
        </p:nvGrpSpPr>
        <p:grpSpPr>
          <a:xfrm>
            <a:off x="6682887" y="4888871"/>
            <a:ext cx="3464454" cy="1026856"/>
            <a:chOff x="6843534" y="5023856"/>
            <a:chExt cx="3464454" cy="858846"/>
          </a:xfrm>
        </p:grpSpPr>
        <p:sp>
          <p:nvSpPr>
            <p:cNvPr id="50" name="Freeform 5"/>
            <p:cNvSpPr/>
            <p:nvPr/>
          </p:nvSpPr>
          <p:spPr bwMode="auto">
            <a:xfrm>
              <a:off x="6843534" y="5023856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BA5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51" name="Freeform 8"/>
            <p:cNvSpPr/>
            <p:nvPr/>
          </p:nvSpPr>
          <p:spPr bwMode="auto">
            <a:xfrm>
              <a:off x="10171665" y="5023856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91BA5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7064163" y="5386243"/>
              <a:ext cx="2994620" cy="41369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47308" y="5120654"/>
              <a:ext cx="1428330" cy="219115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8016388" y="5067170"/>
              <a:ext cx="1090170" cy="31072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>
                  <a:effectLst/>
                  <a:latin typeface="Calibri" panose="020F0502020204030204" pitchFamily="34" charset="0"/>
                </a:rPr>
                <a:t>Value 03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668600" y="3543053"/>
            <a:ext cx="3493029" cy="1026856"/>
            <a:chOff x="6814959" y="3831209"/>
            <a:chExt cx="3493029" cy="858846"/>
          </a:xfrm>
        </p:grpSpPr>
        <p:sp>
          <p:nvSpPr>
            <p:cNvPr id="47" name="Freeform 5"/>
            <p:cNvSpPr/>
            <p:nvPr/>
          </p:nvSpPr>
          <p:spPr bwMode="auto">
            <a:xfrm>
              <a:off x="6814959" y="3831209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54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48" name="Freeform 8"/>
            <p:cNvSpPr/>
            <p:nvPr/>
          </p:nvSpPr>
          <p:spPr bwMode="auto">
            <a:xfrm>
              <a:off x="10171665" y="3831209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41546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7064163" y="4193596"/>
              <a:ext cx="2994620" cy="41369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47308" y="3928008"/>
              <a:ext cx="1428330" cy="219115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8016388" y="3874523"/>
              <a:ext cx="1090170" cy="31072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>
                  <a:effectLst/>
                  <a:latin typeface="Calibri" panose="020F0502020204030204" pitchFamily="34" charset="0"/>
                </a:rPr>
                <a:t>Value 02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668600" y="2201953"/>
            <a:ext cx="3493029" cy="1026856"/>
            <a:chOff x="6814959" y="2645834"/>
            <a:chExt cx="3493029" cy="858846"/>
          </a:xfrm>
        </p:grpSpPr>
        <p:sp>
          <p:nvSpPr>
            <p:cNvPr id="44" name="Freeform 5"/>
            <p:cNvSpPr/>
            <p:nvPr/>
          </p:nvSpPr>
          <p:spPr bwMode="auto">
            <a:xfrm>
              <a:off x="6814959" y="2645834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45" name="Freeform 8"/>
            <p:cNvSpPr/>
            <p:nvPr/>
          </p:nvSpPr>
          <p:spPr bwMode="auto">
            <a:xfrm>
              <a:off x="10171665" y="2645834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3200"/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7064163" y="3008221"/>
              <a:ext cx="2994620" cy="41369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47308" y="2742633"/>
              <a:ext cx="1428330" cy="21911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7" name="Rectangle 3"/>
            <p:cNvSpPr txBox="1">
              <a:spLocks noChangeArrowheads="1"/>
            </p:cNvSpPr>
            <p:nvPr/>
          </p:nvSpPr>
          <p:spPr bwMode="auto">
            <a:xfrm>
              <a:off x="8016388" y="2689148"/>
              <a:ext cx="1090170" cy="31072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en-US" altLang="ko-KR" sz="1800">
                  <a:effectLst/>
                  <a:latin typeface="Calibri" panose="020F0502020204030204" pitchFamily="34" charset="0"/>
                </a:rPr>
                <a:t>Value 01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256192" y="4766914"/>
            <a:ext cx="4258784" cy="1217605"/>
            <a:chOff x="1256192" y="4788180"/>
            <a:chExt cx="4258784" cy="1217605"/>
          </a:xfrm>
        </p:grpSpPr>
        <p:grpSp>
          <p:nvGrpSpPr>
            <p:cNvPr id="20" name="Group 19"/>
            <p:cNvGrpSpPr/>
            <p:nvPr/>
          </p:nvGrpSpPr>
          <p:grpSpPr>
            <a:xfrm>
              <a:off x="2703185" y="5462736"/>
              <a:ext cx="2602460" cy="471897"/>
              <a:chOff x="1438266" y="2391414"/>
              <a:chExt cx="2272426" cy="412051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391414"/>
                <a:ext cx="2188868" cy="24377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2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559690"/>
                <a:ext cx="2272426" cy="24377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062115" y="5439984"/>
              <a:ext cx="565805" cy="565801"/>
              <a:chOff x="697569" y="3931575"/>
              <a:chExt cx="643552" cy="6435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697569" y="3931575"/>
                <a:ext cx="643552" cy="643548"/>
              </a:xfrm>
              <a:prstGeom prst="ellipse">
                <a:avLst/>
              </a:prstGeom>
              <a:solidFill>
                <a:srgbClr val="91BA5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52827" y="4063550"/>
                <a:ext cx="333036" cy="379598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28" name="Rectangle 27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29" name="Freeform 28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1256192" y="4788180"/>
              <a:ext cx="4258784" cy="740845"/>
              <a:chOff x="158589" y="1134711"/>
              <a:chExt cx="3718700" cy="646894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78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7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>
                      <a:solidFill>
                        <a:srgbClr val="91BA5B"/>
                      </a:solidFill>
                      <a:effectLst/>
                      <a:latin typeface="Calibri" panose="020F0502020204030204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76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>
                    <a:solidFill>
                      <a:srgbClr val="91BA5B"/>
                    </a:solidFill>
                    <a:effectLst/>
                    <a:latin typeface="Calibri" panose="020F0502020204030204" pitchFamily="34" charset="0"/>
                  </a:rPr>
                  <a:t>03</a:t>
                </a: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1256192" y="3419577"/>
            <a:ext cx="4258784" cy="1220642"/>
            <a:chOff x="1256192" y="3461367"/>
            <a:chExt cx="4258784" cy="1220642"/>
          </a:xfrm>
        </p:grpSpPr>
        <p:grpSp>
          <p:nvGrpSpPr>
            <p:cNvPr id="17" name="Group 16"/>
            <p:cNvGrpSpPr/>
            <p:nvPr/>
          </p:nvGrpSpPr>
          <p:grpSpPr>
            <a:xfrm>
              <a:off x="2062115" y="4116208"/>
              <a:ext cx="565805" cy="565801"/>
              <a:chOff x="5639395" y="1816197"/>
              <a:chExt cx="1137126" cy="113712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639395" y="1816197"/>
                <a:ext cx="1137126" cy="1137122"/>
              </a:xfrm>
              <a:prstGeom prst="ellipse">
                <a:avLst/>
              </a:prstGeom>
              <a:solidFill>
                <a:srgbClr val="41546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5916652" y="2078947"/>
                <a:ext cx="582612" cy="611622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1270" cap="rnd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320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256192" y="3461367"/>
              <a:ext cx="4258784" cy="740845"/>
              <a:chOff x="158589" y="1134711"/>
              <a:chExt cx="3718700" cy="64689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72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7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>
                      <a:solidFill>
                        <a:srgbClr val="415463"/>
                      </a:solidFill>
                      <a:effectLst/>
                      <a:latin typeface="Calibri" panose="020F0502020204030204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70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>
                    <a:solidFill>
                      <a:srgbClr val="415463"/>
                    </a:solidFill>
                    <a:effectLst/>
                    <a:latin typeface="Calibri" panose="020F0502020204030204" pitchFamily="34" charset="0"/>
                  </a:rPr>
                  <a:t>02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>
              <a:off x="2703185" y="4128326"/>
              <a:ext cx="2602460" cy="471897"/>
              <a:chOff x="1438266" y="2382129"/>
              <a:chExt cx="2272426" cy="412051"/>
            </a:xfrm>
          </p:grpSpPr>
          <p:sp>
            <p:nvSpPr>
              <p:cNvPr id="8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382129"/>
                <a:ext cx="2226005" cy="24377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8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550405"/>
                <a:ext cx="2272426" cy="24377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1256192" y="2084715"/>
            <a:ext cx="4258784" cy="1208167"/>
            <a:chOff x="1256192" y="2134556"/>
            <a:chExt cx="4258784" cy="1208167"/>
          </a:xfrm>
        </p:grpSpPr>
        <p:grpSp>
          <p:nvGrpSpPr>
            <p:cNvPr id="8" name="Group 7"/>
            <p:cNvGrpSpPr/>
            <p:nvPr/>
          </p:nvGrpSpPr>
          <p:grpSpPr>
            <a:xfrm>
              <a:off x="2062115" y="2776922"/>
              <a:ext cx="565805" cy="565801"/>
              <a:chOff x="4003434" y="1816197"/>
              <a:chExt cx="1137126" cy="113712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003434" y="1816197"/>
                <a:ext cx="1137126" cy="1137122"/>
              </a:xfrm>
              <a:prstGeom prst="ellipse">
                <a:avLst/>
              </a:prstGeom>
              <a:solidFill>
                <a:srgbClr val="FF8A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291573" y="2157515"/>
                <a:ext cx="560854" cy="454486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2" name="Freeform 11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3" name="Freeform 12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4" name="Freeform 13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 sz="3200"/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1256192" y="2134556"/>
              <a:ext cx="4258784" cy="740845"/>
              <a:chOff x="158589" y="1134711"/>
              <a:chExt cx="3718700" cy="64689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41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682" y="1475081"/>
                  <a:ext cx="3067925" cy="243775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42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800">
                      <a:solidFill>
                        <a:srgbClr val="FF8A00"/>
                      </a:solidFill>
                      <a:effectLst/>
                      <a:latin typeface="Calibri" panose="020F0502020204030204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39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 latinLnBrk="0"/>
                <a:r>
                  <a:rPr lang="en-US" altLang="ko-KR" sz="4200">
                    <a:solidFill>
                      <a:srgbClr val="FF8A00"/>
                    </a:solidFill>
                    <a:effectLst/>
                    <a:latin typeface="Calibri" panose="020F0502020204030204" pitchFamily="34" charset="0"/>
                  </a:rPr>
                  <a:t>01</a:t>
                </a: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776292" y="1301211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2703184" y="2789040"/>
              <a:ext cx="2602460" cy="471897"/>
              <a:chOff x="1438266" y="2382129"/>
              <a:chExt cx="2272426" cy="412051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382129"/>
                <a:ext cx="2272426" cy="24377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86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266" y="2550405"/>
                <a:ext cx="2151732" cy="24377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8900" indent="-88900" algn="l" latinLnBrk="0"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7585" y="1914855"/>
            <a:ext cx="10498702" cy="4373332"/>
            <a:chOff x="1131268" y="1985140"/>
            <a:chExt cx="9851336" cy="4103666"/>
          </a:xfrm>
        </p:grpSpPr>
        <p:grpSp>
          <p:nvGrpSpPr>
            <p:cNvPr id="9" name="Group 8"/>
            <p:cNvGrpSpPr/>
            <p:nvPr/>
          </p:nvGrpSpPr>
          <p:grpSpPr>
            <a:xfrm>
              <a:off x="8822332" y="3136193"/>
              <a:ext cx="2160271" cy="678667"/>
              <a:chOff x="7181967" y="2295042"/>
              <a:chExt cx="2160271" cy="678667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7181967" y="2573599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11" name="텍스트 개체 틀 3"/>
              <p:cNvSpPr txBox="1"/>
              <p:nvPr/>
            </p:nvSpPr>
            <p:spPr>
              <a:xfrm>
                <a:off x="7181967" y="2295042"/>
                <a:ext cx="1447512" cy="307777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Stylish design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190836" y="3084889"/>
              <a:ext cx="2240784" cy="739233"/>
              <a:chOff x="1472980" y="4741337"/>
              <a:chExt cx="2240784" cy="739233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1472980" y="5080460"/>
                <a:ext cx="2198743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design in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4" name="텍스트 개체 틀 3"/>
              <p:cNvSpPr txBox="1"/>
              <p:nvPr/>
            </p:nvSpPr>
            <p:spPr>
              <a:xfrm>
                <a:off x="1713986" y="4741337"/>
                <a:ext cx="1999778" cy="307777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22332" y="4358421"/>
              <a:ext cx="2160272" cy="698632"/>
              <a:chOff x="8520276" y="4781938"/>
              <a:chExt cx="2160272" cy="698632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8520277" y="5080460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17" name="텍스트 개체 틀 3"/>
              <p:cNvSpPr txBox="1"/>
              <p:nvPr/>
            </p:nvSpPr>
            <p:spPr>
              <a:xfrm>
                <a:off x="8520276" y="4781938"/>
                <a:ext cx="1999778" cy="307777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131268" y="4359141"/>
              <a:ext cx="2258311" cy="697192"/>
              <a:chOff x="1413412" y="4783378"/>
              <a:chExt cx="2258311" cy="697192"/>
            </a:xfrm>
          </p:grpSpPr>
          <p:sp>
            <p:nvSpPr>
              <p:cNvPr id="19" name="speed"/>
              <p:cNvSpPr txBox="1">
                <a:spLocks noChangeArrowheads="1"/>
              </p:cNvSpPr>
              <p:nvPr/>
            </p:nvSpPr>
            <p:spPr bwMode="auto">
              <a:xfrm>
                <a:off x="1511452" y="5080460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20" name="텍스트 개체 틀 3"/>
              <p:cNvSpPr txBox="1"/>
              <p:nvPr/>
            </p:nvSpPr>
            <p:spPr>
              <a:xfrm>
                <a:off x="1413412" y="4783378"/>
                <a:ext cx="2258311" cy="307777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20204" pitchFamily="34" charset="0"/>
                  <a:buNone/>
                  <a:defRPr sz="1000" b="0" i="0" baseline="0">
                    <a:effectLst/>
                    <a:latin typeface="Tahoma" panose="020B0604030504040204" pitchFamily="34" charset="0"/>
                    <a:ea typeface="+mj-ea"/>
                    <a:cs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Contemporary Colors</a:t>
                </a: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573517" y="1985140"/>
              <a:ext cx="2522483" cy="3923326"/>
              <a:chOff x="3573517" y="1985140"/>
              <a:chExt cx="2522483" cy="3923326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3573517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3573517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V="1">
                <a:off x="4299467" y="198514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743414" y="3282362"/>
                <a:ext cx="408081" cy="386328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740368" y="4501086"/>
                <a:ext cx="414172" cy="413303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4621325" y="3156852"/>
                <a:ext cx="1152815" cy="637348"/>
                <a:chOff x="4621325" y="3299480"/>
                <a:chExt cx="1152815" cy="637348"/>
              </a:xfrm>
            </p:grpSpPr>
            <p:sp>
              <p:nvSpPr>
                <p:cNvPr id="6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8133" y="3299480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Value 01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67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621325" y="356749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4621325" y="4395918"/>
                <a:ext cx="1152815" cy="623639"/>
                <a:chOff x="4621325" y="4630199"/>
                <a:chExt cx="1152815" cy="623639"/>
              </a:xfrm>
            </p:grpSpPr>
            <p:sp>
              <p:nvSpPr>
                <p:cNvPr id="72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8133" y="4630199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Value 02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3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621325" y="488450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6096000" y="2165480"/>
              <a:ext cx="2522483" cy="3923326"/>
              <a:chOff x="6096000" y="2165480"/>
              <a:chExt cx="2522483" cy="3923326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409793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7409793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6096000" y="216548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018910" y="3266265"/>
                <a:ext cx="367186" cy="418523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52" name="Freeform 51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5" name="Freeform 54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8" name="Freeform 57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63" name="Freeform 62"/>
              <p:cNvSpPr>
                <a:spLocks noEditPoints="1"/>
              </p:cNvSpPr>
              <p:nvPr/>
            </p:nvSpPr>
            <p:spPr bwMode="auto">
              <a:xfrm>
                <a:off x="7985846" y="4510657"/>
                <a:ext cx="433314" cy="394160"/>
              </a:xfrm>
              <a:custGeom>
                <a:avLst/>
                <a:gdLst>
                  <a:gd name="T0" fmla="*/ 348 w 498"/>
                  <a:gd name="T1" fmla="*/ 251 h 453"/>
                  <a:gd name="T2" fmla="*/ 340 w 498"/>
                  <a:gd name="T3" fmla="*/ 252 h 453"/>
                  <a:gd name="T4" fmla="*/ 376 w 498"/>
                  <a:gd name="T5" fmla="*/ 185 h 453"/>
                  <a:gd name="T6" fmla="*/ 407 w 498"/>
                  <a:gd name="T7" fmla="*/ 194 h 453"/>
                  <a:gd name="T8" fmla="*/ 470 w 498"/>
                  <a:gd name="T9" fmla="*/ 103 h 453"/>
                  <a:gd name="T10" fmla="*/ 495 w 498"/>
                  <a:gd name="T11" fmla="*/ 93 h 453"/>
                  <a:gd name="T12" fmla="*/ 484 w 498"/>
                  <a:gd name="T13" fmla="*/ 68 h 453"/>
                  <a:gd name="T14" fmla="*/ 459 w 498"/>
                  <a:gd name="T15" fmla="*/ 79 h 453"/>
                  <a:gd name="T16" fmla="*/ 394 w 498"/>
                  <a:gd name="T17" fmla="*/ 162 h 453"/>
                  <a:gd name="T18" fmla="*/ 356 w 498"/>
                  <a:gd name="T19" fmla="*/ 140 h 453"/>
                  <a:gd name="T20" fmla="*/ 300 w 498"/>
                  <a:gd name="T21" fmla="*/ 34 h 453"/>
                  <a:gd name="T22" fmla="*/ 185 w 498"/>
                  <a:gd name="T23" fmla="*/ 0 h 453"/>
                  <a:gd name="T24" fmla="*/ 79 w 498"/>
                  <a:gd name="T25" fmla="*/ 57 h 453"/>
                  <a:gd name="T26" fmla="*/ 44 w 498"/>
                  <a:gd name="T27" fmla="*/ 175 h 453"/>
                  <a:gd name="T28" fmla="*/ 88 w 498"/>
                  <a:gd name="T29" fmla="*/ 306 h 453"/>
                  <a:gd name="T30" fmla="*/ 38 w 498"/>
                  <a:gd name="T31" fmla="*/ 280 h 453"/>
                  <a:gd name="T32" fmla="*/ 15 w 498"/>
                  <a:gd name="T33" fmla="*/ 266 h 453"/>
                  <a:gd name="T34" fmla="*/ 0 w 498"/>
                  <a:gd name="T35" fmla="*/ 288 h 453"/>
                  <a:gd name="T36" fmla="*/ 25 w 498"/>
                  <a:gd name="T37" fmla="*/ 302 h 453"/>
                  <a:gd name="T38" fmla="*/ 69 w 498"/>
                  <a:gd name="T39" fmla="*/ 338 h 453"/>
                  <a:gd name="T40" fmla="*/ 96 w 498"/>
                  <a:gd name="T41" fmla="*/ 338 h 453"/>
                  <a:gd name="T42" fmla="*/ 117 w 498"/>
                  <a:gd name="T43" fmla="*/ 289 h 453"/>
                  <a:gd name="T44" fmla="*/ 201 w 498"/>
                  <a:gd name="T45" fmla="*/ 313 h 453"/>
                  <a:gd name="T46" fmla="*/ 292 w 498"/>
                  <a:gd name="T47" fmla="*/ 284 h 453"/>
                  <a:gd name="T48" fmla="*/ 295 w 498"/>
                  <a:gd name="T49" fmla="*/ 301 h 453"/>
                  <a:gd name="T50" fmla="*/ 297 w 498"/>
                  <a:gd name="T51" fmla="*/ 305 h 453"/>
                  <a:gd name="T52" fmla="*/ 447 w 498"/>
                  <a:gd name="T53" fmla="*/ 453 h 453"/>
                  <a:gd name="T54" fmla="*/ 497 w 498"/>
                  <a:gd name="T55" fmla="*/ 413 h 453"/>
                  <a:gd name="T56" fmla="*/ 481 w 498"/>
                  <a:gd name="T57" fmla="*/ 83 h 453"/>
                  <a:gd name="T58" fmla="*/ 346 w 498"/>
                  <a:gd name="T59" fmla="*/ 268 h 453"/>
                  <a:gd name="T60" fmla="*/ 68 w 498"/>
                  <a:gd name="T61" fmla="*/ 101 h 453"/>
                  <a:gd name="T62" fmla="*/ 146 w 498"/>
                  <a:gd name="T63" fmla="*/ 25 h 453"/>
                  <a:gd name="T64" fmla="*/ 255 w 498"/>
                  <a:gd name="T65" fmla="*/ 25 h 453"/>
                  <a:gd name="T66" fmla="*/ 333 w 498"/>
                  <a:gd name="T67" fmla="*/ 101 h 453"/>
                  <a:gd name="T68" fmla="*/ 329 w 498"/>
                  <a:gd name="T69" fmla="*/ 156 h 453"/>
                  <a:gd name="T70" fmla="*/ 292 w 498"/>
                  <a:gd name="T71" fmla="*/ 64 h 453"/>
                  <a:gd name="T72" fmla="*/ 201 w 498"/>
                  <a:gd name="T73" fmla="*/ 27 h 453"/>
                  <a:gd name="T74" fmla="*/ 109 w 498"/>
                  <a:gd name="T75" fmla="*/ 66 h 453"/>
                  <a:gd name="T76" fmla="*/ 71 w 498"/>
                  <a:gd name="T77" fmla="*/ 156 h 453"/>
                  <a:gd name="T78" fmla="*/ 109 w 498"/>
                  <a:gd name="T79" fmla="*/ 247 h 453"/>
                  <a:gd name="T80" fmla="*/ 67 w 498"/>
                  <a:gd name="T81" fmla="*/ 205 h 453"/>
                  <a:gd name="T82" fmla="*/ 204 w 498"/>
                  <a:gd name="T83" fmla="*/ 175 h 453"/>
                  <a:gd name="T84" fmla="*/ 294 w 498"/>
                  <a:gd name="T85" fmla="*/ 224 h 453"/>
                  <a:gd name="T86" fmla="*/ 212 w 498"/>
                  <a:gd name="T87" fmla="*/ 271 h 453"/>
                  <a:gd name="T88" fmla="*/ 140 w 498"/>
                  <a:gd name="T89" fmla="*/ 255 h 453"/>
                  <a:gd name="T90" fmla="*/ 197 w 498"/>
                  <a:gd name="T91" fmla="*/ 139 h 453"/>
                  <a:gd name="T92" fmla="*/ 187 w 498"/>
                  <a:gd name="T93" fmla="*/ 164 h 453"/>
                  <a:gd name="T94" fmla="*/ 91 w 498"/>
                  <a:gd name="T95" fmla="*/ 190 h 453"/>
                  <a:gd name="T96" fmla="*/ 99 w 498"/>
                  <a:gd name="T97" fmla="*/ 102 h 453"/>
                  <a:gd name="T98" fmla="*/ 167 w 498"/>
                  <a:gd name="T99" fmla="*/ 46 h 453"/>
                  <a:gd name="T100" fmla="*/ 255 w 498"/>
                  <a:gd name="T101" fmla="*/ 55 h 453"/>
                  <a:gd name="T102" fmla="*/ 311 w 498"/>
                  <a:gd name="T103" fmla="*/ 123 h 453"/>
                  <a:gd name="T104" fmla="*/ 201 w 498"/>
                  <a:gd name="T105" fmla="*/ 299 h 453"/>
                  <a:gd name="T106" fmla="*/ 125 w 498"/>
                  <a:gd name="T107" fmla="*/ 277 h 453"/>
                  <a:gd name="T108" fmla="*/ 214 w 498"/>
                  <a:gd name="T109" fmla="*/ 285 h 453"/>
                  <a:gd name="T110" fmla="*/ 299 w 498"/>
                  <a:gd name="T111" fmla="*/ 239 h 453"/>
                  <a:gd name="T112" fmla="*/ 341 w 498"/>
                  <a:gd name="T113" fmla="*/ 181 h 453"/>
                  <a:gd name="T114" fmla="*/ 308 w 498"/>
                  <a:gd name="T115" fmla="*/ 250 h 453"/>
                  <a:gd name="T116" fmla="*/ 288 w 498"/>
                  <a:gd name="T117" fmla="*/ 269 h 453"/>
                  <a:gd name="T118" fmla="*/ 225 w 498"/>
                  <a:gd name="T119" fmla="*/ 297 h 453"/>
                  <a:gd name="T120" fmla="*/ 307 w 498"/>
                  <a:gd name="T121" fmla="*/ 272 h 453"/>
                  <a:gd name="T122" fmla="*/ 310 w 498"/>
                  <a:gd name="T123" fmla="*/ 283 h 453"/>
                  <a:gd name="T124" fmla="*/ 483 w 498"/>
                  <a:gd name="T125" fmla="*/ 41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435491" y="3156852"/>
                <a:ext cx="1117550" cy="637348"/>
                <a:chOff x="6435491" y="3299480"/>
                <a:chExt cx="1117550" cy="637348"/>
              </a:xfrm>
            </p:grpSpPr>
            <p:sp>
              <p:nvSpPr>
                <p:cNvPr id="69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84666" y="3299480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Value 03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0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435491" y="3567496"/>
                  <a:ext cx="111755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417858" y="4395918"/>
                <a:ext cx="1152815" cy="623639"/>
                <a:chOff x="6417858" y="4630199"/>
                <a:chExt cx="1152815" cy="623639"/>
              </a:xfrm>
            </p:grpSpPr>
            <p:sp>
              <p:nvSpPr>
                <p:cNvPr id="7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84666" y="4630199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Value 04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7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417858" y="488450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604030504040204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1581670" y="5811747"/>
            <a:ext cx="1584325" cy="2463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37125" y="2153030"/>
            <a:ext cx="1986780" cy="3769054"/>
            <a:chOff x="1531211" y="2406686"/>
            <a:chExt cx="1864412" cy="3536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531211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1666853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11" name="텍스트 개체 틀 3"/>
            <p:cNvSpPr txBox="1"/>
            <p:nvPr/>
          </p:nvSpPr>
          <p:spPr>
            <a:xfrm>
              <a:off x="1666853" y="2978186"/>
              <a:ext cx="1358358" cy="28882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12" name="텍스트 개체 틀 3"/>
            <p:cNvSpPr txBox="1"/>
            <p:nvPr/>
          </p:nvSpPr>
          <p:spPr>
            <a:xfrm>
              <a:off x="1666853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01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77986" y="2153030"/>
            <a:ext cx="1986780" cy="3769054"/>
            <a:chOff x="4009418" y="2406686"/>
            <a:chExt cx="1864412" cy="3536914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145060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4145060" y="2978186"/>
              <a:ext cx="1358358" cy="28882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16" name="텍스트 개체 틀 3"/>
            <p:cNvSpPr txBox="1"/>
            <p:nvPr/>
          </p:nvSpPr>
          <p:spPr>
            <a:xfrm>
              <a:off x="4145060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91BA5B"/>
                  </a:solidFill>
                  <a:latin typeface="Calibri" panose="020F0502020204030204" pitchFamily="34" charset="0"/>
                </a:rPr>
                <a:t>02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009418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715899" y="2153030"/>
            <a:ext cx="1986780" cy="3760934"/>
            <a:chOff x="6484859" y="2406686"/>
            <a:chExt cx="1864412" cy="3529294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0501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0501" y="2978186"/>
              <a:ext cx="1358358" cy="28882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21" name="텍스트 개체 틀 3"/>
            <p:cNvSpPr txBox="1"/>
            <p:nvPr/>
          </p:nvSpPr>
          <p:spPr>
            <a:xfrm>
              <a:off x="6620501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460624"/>
              <a:ext cx="0" cy="347535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350863" y="2153030"/>
            <a:ext cx="1986779" cy="3769054"/>
            <a:chOff x="8957533" y="2406686"/>
            <a:chExt cx="1864411" cy="353691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57533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174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175" y="2978186"/>
              <a:ext cx="1358358" cy="28882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27" name="텍스트 개체 틀 3"/>
            <p:cNvSpPr txBox="1"/>
            <p:nvPr/>
          </p:nvSpPr>
          <p:spPr>
            <a:xfrm>
              <a:off x="9093175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FF8A00"/>
                  </a:solidFill>
                  <a:latin typeface="Calibri" panose="020F0502020204030204" pitchFamily="34" charset="0"/>
                </a:rPr>
                <a:t>04</a:t>
              </a:r>
            </a:p>
          </p:txBody>
        </p:sp>
      </p:grpSp>
      <p:sp>
        <p:nvSpPr>
          <p:cNvPr id="28" name="speed"/>
          <p:cNvSpPr txBox="1">
            <a:spLocks noChangeArrowheads="1"/>
          </p:cNvSpPr>
          <p:nvPr/>
        </p:nvSpPr>
        <p:spPr bwMode="auto">
          <a:xfrm>
            <a:off x="4222531" y="5811747"/>
            <a:ext cx="1584325" cy="2463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6860443" y="5811747"/>
            <a:ext cx="1584325" cy="2463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9495408" y="5811747"/>
            <a:ext cx="1584325" cy="2463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774203" y="5014124"/>
            <a:ext cx="740956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48717" y="4432218"/>
            <a:ext cx="1162320" cy="1162320"/>
            <a:chOff x="1307231" y="4510530"/>
            <a:chExt cx="1000800" cy="1000800"/>
          </a:xfrm>
        </p:grpSpPr>
        <p:sp>
          <p:nvSpPr>
            <p:cNvPr id="33" name="Oval 32"/>
            <p:cNvSpPr/>
            <p:nvPr/>
          </p:nvSpPr>
          <p:spPr>
            <a:xfrm>
              <a:off x="1307231" y="4510530"/>
              <a:ext cx="1000800" cy="1000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55431" y="4729129"/>
              <a:ext cx="504401" cy="563603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501149" y="4432218"/>
            <a:ext cx="1162320" cy="1162320"/>
            <a:chOff x="3513075" y="4445876"/>
            <a:chExt cx="1000800" cy="1000800"/>
          </a:xfrm>
        </p:grpSpPr>
        <p:sp>
          <p:nvSpPr>
            <p:cNvPr id="36" name="Oval 35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133385" y="4432218"/>
            <a:ext cx="1162320" cy="1162320"/>
            <a:chOff x="6331147" y="4510530"/>
            <a:chExt cx="1000800" cy="1000800"/>
          </a:xfrm>
        </p:grpSpPr>
        <p:sp>
          <p:nvSpPr>
            <p:cNvPr id="43" name="Oval 42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770725" y="4432151"/>
            <a:ext cx="1163946" cy="1163946"/>
            <a:chOff x="8741934" y="4445876"/>
            <a:chExt cx="1002200" cy="1002200"/>
          </a:xfrm>
        </p:grpSpPr>
        <p:sp>
          <p:nvSpPr>
            <p:cNvPr id="46" name="Oval 45"/>
            <p:cNvSpPr/>
            <p:nvPr/>
          </p:nvSpPr>
          <p:spPr>
            <a:xfrm>
              <a:off x="8741934" y="4445876"/>
              <a:ext cx="1002200" cy="10022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020434" y="4649336"/>
              <a:ext cx="445200" cy="574260"/>
              <a:chOff x="8693150" y="3081338"/>
              <a:chExt cx="596901" cy="769938"/>
            </a:xfrm>
            <a:solidFill>
              <a:schemeClr val="bg1"/>
            </a:solidFill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8693150" y="3081338"/>
                <a:ext cx="508000" cy="769938"/>
              </a:xfrm>
              <a:custGeom>
                <a:avLst/>
                <a:gdLst>
                  <a:gd name="T0" fmla="*/ 217 w 320"/>
                  <a:gd name="T1" fmla="*/ 57 h 485"/>
                  <a:gd name="T2" fmla="*/ 181 w 320"/>
                  <a:gd name="T3" fmla="*/ 43 h 485"/>
                  <a:gd name="T4" fmla="*/ 182 w 320"/>
                  <a:gd name="T5" fmla="*/ 34 h 485"/>
                  <a:gd name="T6" fmla="*/ 182 w 320"/>
                  <a:gd name="T7" fmla="*/ 24 h 485"/>
                  <a:gd name="T8" fmla="*/ 173 w 320"/>
                  <a:gd name="T9" fmla="*/ 8 h 485"/>
                  <a:gd name="T10" fmla="*/ 159 w 320"/>
                  <a:gd name="T11" fmla="*/ 1 h 485"/>
                  <a:gd name="T12" fmla="*/ 154 w 320"/>
                  <a:gd name="T13" fmla="*/ 0 h 485"/>
                  <a:gd name="T14" fmla="*/ 147 w 320"/>
                  <a:gd name="T15" fmla="*/ 1 h 485"/>
                  <a:gd name="T16" fmla="*/ 133 w 320"/>
                  <a:gd name="T17" fmla="*/ 8 h 485"/>
                  <a:gd name="T18" fmla="*/ 125 w 320"/>
                  <a:gd name="T19" fmla="*/ 24 h 485"/>
                  <a:gd name="T20" fmla="*/ 125 w 320"/>
                  <a:gd name="T21" fmla="*/ 34 h 485"/>
                  <a:gd name="T22" fmla="*/ 106 w 320"/>
                  <a:gd name="T23" fmla="*/ 43 h 485"/>
                  <a:gd name="T24" fmla="*/ 92 w 320"/>
                  <a:gd name="T25" fmla="*/ 63 h 485"/>
                  <a:gd name="T26" fmla="*/ 16 w 320"/>
                  <a:gd name="T27" fmla="*/ 63 h 485"/>
                  <a:gd name="T28" fmla="*/ 6 w 320"/>
                  <a:gd name="T29" fmla="*/ 68 h 485"/>
                  <a:gd name="T30" fmla="*/ 0 w 320"/>
                  <a:gd name="T31" fmla="*/ 79 h 485"/>
                  <a:gd name="T32" fmla="*/ 1 w 320"/>
                  <a:gd name="T33" fmla="*/ 475 h 485"/>
                  <a:gd name="T34" fmla="*/ 16 w 320"/>
                  <a:gd name="T35" fmla="*/ 485 h 485"/>
                  <a:gd name="T36" fmla="*/ 310 w 320"/>
                  <a:gd name="T37" fmla="*/ 484 h 485"/>
                  <a:gd name="T38" fmla="*/ 320 w 320"/>
                  <a:gd name="T39" fmla="*/ 470 h 485"/>
                  <a:gd name="T40" fmla="*/ 319 w 320"/>
                  <a:gd name="T41" fmla="*/ 73 h 485"/>
                  <a:gd name="T42" fmla="*/ 305 w 320"/>
                  <a:gd name="T43" fmla="*/ 63 h 485"/>
                  <a:gd name="T44" fmla="*/ 134 w 320"/>
                  <a:gd name="T45" fmla="*/ 57 h 485"/>
                  <a:gd name="T46" fmla="*/ 144 w 320"/>
                  <a:gd name="T47" fmla="*/ 40 h 485"/>
                  <a:gd name="T48" fmla="*/ 138 w 320"/>
                  <a:gd name="T49" fmla="*/ 29 h 485"/>
                  <a:gd name="T50" fmla="*/ 143 w 320"/>
                  <a:gd name="T51" fmla="*/ 18 h 485"/>
                  <a:gd name="T52" fmla="*/ 154 w 320"/>
                  <a:gd name="T53" fmla="*/ 15 h 485"/>
                  <a:gd name="T54" fmla="*/ 163 w 320"/>
                  <a:gd name="T55" fmla="*/ 18 h 485"/>
                  <a:gd name="T56" fmla="*/ 168 w 320"/>
                  <a:gd name="T57" fmla="*/ 29 h 485"/>
                  <a:gd name="T58" fmla="*/ 162 w 320"/>
                  <a:gd name="T59" fmla="*/ 40 h 485"/>
                  <a:gd name="T60" fmla="*/ 203 w 320"/>
                  <a:gd name="T61" fmla="*/ 57 h 485"/>
                  <a:gd name="T62" fmla="*/ 106 w 320"/>
                  <a:gd name="T63" fmla="*/ 57 h 485"/>
                  <a:gd name="T64" fmla="*/ 217 w 320"/>
                  <a:gd name="T65" fmla="*/ 113 h 485"/>
                  <a:gd name="T66" fmla="*/ 279 w 320"/>
                  <a:gd name="T67" fmla="*/ 440 h 485"/>
                  <a:gd name="T68" fmla="*/ 92 w 320"/>
                  <a:gd name="T69" fmla="*/ 102 h 485"/>
                  <a:gd name="T70" fmla="*/ 306 w 320"/>
                  <a:gd name="T71" fmla="*/ 470 h 485"/>
                  <a:gd name="T72" fmla="*/ 304 w 320"/>
                  <a:gd name="T73" fmla="*/ 471 h 485"/>
                  <a:gd name="T74" fmla="*/ 15 w 320"/>
                  <a:gd name="T75" fmla="*/ 471 h 485"/>
                  <a:gd name="T76" fmla="*/ 15 w 320"/>
                  <a:gd name="T77" fmla="*/ 79 h 485"/>
                  <a:gd name="T78" fmla="*/ 16 w 320"/>
                  <a:gd name="T79" fmla="*/ 78 h 485"/>
                  <a:gd name="T80" fmla="*/ 92 w 320"/>
                  <a:gd name="T81" fmla="*/ 88 h 485"/>
                  <a:gd name="T82" fmla="*/ 293 w 320"/>
                  <a:gd name="T83" fmla="*/ 454 h 485"/>
                  <a:gd name="T84" fmla="*/ 217 w 320"/>
                  <a:gd name="T85" fmla="*/ 78 h 485"/>
                  <a:gd name="T86" fmla="*/ 306 w 320"/>
                  <a:gd name="T87" fmla="*/ 78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0" h="485">
                    <a:moveTo>
                      <a:pt x="305" y="63"/>
                    </a:moveTo>
                    <a:lnTo>
                      <a:pt x="217" y="63"/>
                    </a:lnTo>
                    <a:lnTo>
                      <a:pt x="217" y="57"/>
                    </a:lnTo>
                    <a:lnTo>
                      <a:pt x="217" y="43"/>
                    </a:lnTo>
                    <a:lnTo>
                      <a:pt x="203" y="43"/>
                    </a:lnTo>
                    <a:lnTo>
                      <a:pt x="181" y="43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82" y="34"/>
                    </a:lnTo>
                    <a:lnTo>
                      <a:pt x="182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79" y="18"/>
                    </a:lnTo>
                    <a:lnTo>
                      <a:pt x="177" y="13"/>
                    </a:lnTo>
                    <a:lnTo>
                      <a:pt x="173" y="8"/>
                    </a:lnTo>
                    <a:lnTo>
                      <a:pt x="169" y="5"/>
                    </a:lnTo>
                    <a:lnTo>
                      <a:pt x="164" y="3"/>
                    </a:lnTo>
                    <a:lnTo>
                      <a:pt x="159" y="1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7" y="1"/>
                    </a:lnTo>
                    <a:lnTo>
                      <a:pt x="142" y="3"/>
                    </a:lnTo>
                    <a:lnTo>
                      <a:pt x="137" y="5"/>
                    </a:lnTo>
                    <a:lnTo>
                      <a:pt x="133" y="8"/>
                    </a:lnTo>
                    <a:lnTo>
                      <a:pt x="130" y="13"/>
                    </a:lnTo>
                    <a:lnTo>
                      <a:pt x="127" y="18"/>
                    </a:lnTo>
                    <a:lnTo>
                      <a:pt x="125" y="24"/>
                    </a:lnTo>
                    <a:lnTo>
                      <a:pt x="124" y="29"/>
                    </a:lnTo>
                    <a:lnTo>
                      <a:pt x="124" y="29"/>
                    </a:lnTo>
                    <a:lnTo>
                      <a:pt x="125" y="34"/>
                    </a:lnTo>
                    <a:lnTo>
                      <a:pt x="127" y="40"/>
                    </a:lnTo>
                    <a:lnTo>
                      <a:pt x="125" y="43"/>
                    </a:lnTo>
                    <a:lnTo>
                      <a:pt x="106" y="43"/>
                    </a:lnTo>
                    <a:lnTo>
                      <a:pt x="92" y="43"/>
                    </a:lnTo>
                    <a:lnTo>
                      <a:pt x="92" y="57"/>
                    </a:lnTo>
                    <a:lnTo>
                      <a:pt x="92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0" y="65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2" y="72"/>
                    </a:lnTo>
                    <a:lnTo>
                      <a:pt x="0" y="79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75"/>
                    </a:lnTo>
                    <a:lnTo>
                      <a:pt x="5" y="480"/>
                    </a:lnTo>
                    <a:lnTo>
                      <a:pt x="10" y="484"/>
                    </a:lnTo>
                    <a:lnTo>
                      <a:pt x="16" y="485"/>
                    </a:lnTo>
                    <a:lnTo>
                      <a:pt x="304" y="485"/>
                    </a:lnTo>
                    <a:lnTo>
                      <a:pt x="304" y="485"/>
                    </a:lnTo>
                    <a:lnTo>
                      <a:pt x="310" y="484"/>
                    </a:lnTo>
                    <a:lnTo>
                      <a:pt x="316" y="480"/>
                    </a:lnTo>
                    <a:lnTo>
                      <a:pt x="319" y="476"/>
                    </a:lnTo>
                    <a:lnTo>
                      <a:pt x="320" y="470"/>
                    </a:lnTo>
                    <a:lnTo>
                      <a:pt x="320" y="79"/>
                    </a:lnTo>
                    <a:lnTo>
                      <a:pt x="320" y="79"/>
                    </a:lnTo>
                    <a:lnTo>
                      <a:pt x="319" y="73"/>
                    </a:lnTo>
                    <a:lnTo>
                      <a:pt x="316" y="68"/>
                    </a:lnTo>
                    <a:lnTo>
                      <a:pt x="310" y="65"/>
                    </a:lnTo>
                    <a:lnTo>
                      <a:pt x="305" y="63"/>
                    </a:lnTo>
                    <a:lnTo>
                      <a:pt x="305" y="63"/>
                    </a:lnTo>
                    <a:close/>
                    <a:moveTo>
                      <a:pt x="106" y="57"/>
                    </a:moveTo>
                    <a:lnTo>
                      <a:pt x="134" y="57"/>
                    </a:lnTo>
                    <a:lnTo>
                      <a:pt x="137" y="52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1" y="34"/>
                    </a:lnTo>
                    <a:lnTo>
                      <a:pt x="140" y="32"/>
                    </a:lnTo>
                    <a:lnTo>
                      <a:pt x="138" y="29"/>
                    </a:lnTo>
                    <a:lnTo>
                      <a:pt x="138" y="29"/>
                    </a:lnTo>
                    <a:lnTo>
                      <a:pt x="140" y="24"/>
                    </a:lnTo>
                    <a:lnTo>
                      <a:pt x="143" y="18"/>
                    </a:lnTo>
                    <a:lnTo>
                      <a:pt x="147" y="16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9" y="16"/>
                    </a:lnTo>
                    <a:lnTo>
                      <a:pt x="163" y="18"/>
                    </a:lnTo>
                    <a:lnTo>
                      <a:pt x="167" y="24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32"/>
                    </a:lnTo>
                    <a:lnTo>
                      <a:pt x="167" y="34"/>
                    </a:lnTo>
                    <a:lnTo>
                      <a:pt x="162" y="40"/>
                    </a:lnTo>
                    <a:lnTo>
                      <a:pt x="170" y="52"/>
                    </a:lnTo>
                    <a:lnTo>
                      <a:pt x="173" y="57"/>
                    </a:lnTo>
                    <a:lnTo>
                      <a:pt x="203" y="57"/>
                    </a:lnTo>
                    <a:lnTo>
                      <a:pt x="203" y="98"/>
                    </a:lnTo>
                    <a:lnTo>
                      <a:pt x="106" y="98"/>
                    </a:lnTo>
                    <a:lnTo>
                      <a:pt x="106" y="57"/>
                    </a:lnTo>
                    <a:close/>
                    <a:moveTo>
                      <a:pt x="106" y="113"/>
                    </a:moveTo>
                    <a:lnTo>
                      <a:pt x="203" y="113"/>
                    </a:lnTo>
                    <a:lnTo>
                      <a:pt x="217" y="113"/>
                    </a:lnTo>
                    <a:lnTo>
                      <a:pt x="217" y="102"/>
                    </a:lnTo>
                    <a:lnTo>
                      <a:pt x="279" y="102"/>
                    </a:lnTo>
                    <a:lnTo>
                      <a:pt x="279" y="440"/>
                    </a:lnTo>
                    <a:lnTo>
                      <a:pt x="44" y="440"/>
                    </a:lnTo>
                    <a:lnTo>
                      <a:pt x="44" y="102"/>
                    </a:lnTo>
                    <a:lnTo>
                      <a:pt x="92" y="102"/>
                    </a:lnTo>
                    <a:lnTo>
                      <a:pt x="92" y="113"/>
                    </a:lnTo>
                    <a:lnTo>
                      <a:pt x="106" y="113"/>
                    </a:lnTo>
                    <a:close/>
                    <a:moveTo>
                      <a:pt x="306" y="470"/>
                    </a:moveTo>
                    <a:lnTo>
                      <a:pt x="306" y="470"/>
                    </a:lnTo>
                    <a:lnTo>
                      <a:pt x="305" y="471"/>
                    </a:lnTo>
                    <a:lnTo>
                      <a:pt x="304" y="471"/>
                    </a:lnTo>
                    <a:lnTo>
                      <a:pt x="16" y="471"/>
                    </a:lnTo>
                    <a:lnTo>
                      <a:pt x="16" y="471"/>
                    </a:lnTo>
                    <a:lnTo>
                      <a:pt x="15" y="471"/>
                    </a:lnTo>
                    <a:lnTo>
                      <a:pt x="14" y="470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92" y="78"/>
                    </a:lnTo>
                    <a:lnTo>
                      <a:pt x="92" y="88"/>
                    </a:lnTo>
                    <a:lnTo>
                      <a:pt x="30" y="88"/>
                    </a:lnTo>
                    <a:lnTo>
                      <a:pt x="29" y="454"/>
                    </a:lnTo>
                    <a:lnTo>
                      <a:pt x="293" y="454"/>
                    </a:lnTo>
                    <a:lnTo>
                      <a:pt x="293" y="88"/>
                    </a:lnTo>
                    <a:lnTo>
                      <a:pt x="217" y="88"/>
                    </a:lnTo>
                    <a:lnTo>
                      <a:pt x="217" y="78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306" y="78"/>
                    </a:lnTo>
                    <a:lnTo>
                      <a:pt x="306" y="79"/>
                    </a:lnTo>
                    <a:lnTo>
                      <a:pt x="306" y="4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8924925" y="3116263"/>
                <a:ext cx="22225" cy="20638"/>
              </a:xfrm>
              <a:custGeom>
                <a:avLst/>
                <a:gdLst>
                  <a:gd name="T0" fmla="*/ 8 w 14"/>
                  <a:gd name="T1" fmla="*/ 0 h 13"/>
                  <a:gd name="T2" fmla="*/ 8 w 14"/>
                  <a:gd name="T3" fmla="*/ 0 h 13"/>
                  <a:gd name="T4" fmla="*/ 4 w 14"/>
                  <a:gd name="T5" fmla="*/ 0 h 13"/>
                  <a:gd name="T6" fmla="*/ 2 w 14"/>
                  <a:gd name="T7" fmla="*/ 2 h 13"/>
                  <a:gd name="T8" fmla="*/ 1 w 14"/>
                  <a:gd name="T9" fmla="*/ 4 h 13"/>
                  <a:gd name="T10" fmla="*/ 0 w 14"/>
                  <a:gd name="T11" fmla="*/ 7 h 13"/>
                  <a:gd name="T12" fmla="*/ 0 w 14"/>
                  <a:gd name="T13" fmla="*/ 7 h 13"/>
                  <a:gd name="T14" fmla="*/ 1 w 14"/>
                  <a:gd name="T15" fmla="*/ 9 h 13"/>
                  <a:gd name="T16" fmla="*/ 2 w 14"/>
                  <a:gd name="T17" fmla="*/ 11 h 13"/>
                  <a:gd name="T18" fmla="*/ 4 w 14"/>
                  <a:gd name="T19" fmla="*/ 13 h 13"/>
                  <a:gd name="T20" fmla="*/ 8 w 14"/>
                  <a:gd name="T21" fmla="*/ 13 h 13"/>
                  <a:gd name="T22" fmla="*/ 8 w 14"/>
                  <a:gd name="T23" fmla="*/ 13 h 13"/>
                  <a:gd name="T24" fmla="*/ 8 w 14"/>
                  <a:gd name="T25" fmla="*/ 13 h 13"/>
                  <a:gd name="T26" fmla="*/ 8 w 14"/>
                  <a:gd name="T27" fmla="*/ 13 h 13"/>
                  <a:gd name="T28" fmla="*/ 10 w 14"/>
                  <a:gd name="T29" fmla="*/ 13 h 13"/>
                  <a:gd name="T30" fmla="*/ 12 w 14"/>
                  <a:gd name="T31" fmla="*/ 11 h 13"/>
                  <a:gd name="T32" fmla="*/ 13 w 14"/>
                  <a:gd name="T33" fmla="*/ 9 h 13"/>
                  <a:gd name="T34" fmla="*/ 14 w 14"/>
                  <a:gd name="T35" fmla="*/ 7 h 13"/>
                  <a:gd name="T36" fmla="*/ 14 w 14"/>
                  <a:gd name="T37" fmla="*/ 7 h 13"/>
                  <a:gd name="T38" fmla="*/ 13 w 14"/>
                  <a:gd name="T39" fmla="*/ 4 h 13"/>
                  <a:gd name="T40" fmla="*/ 12 w 14"/>
                  <a:gd name="T41" fmla="*/ 2 h 13"/>
                  <a:gd name="T42" fmla="*/ 10 w 14"/>
                  <a:gd name="T43" fmla="*/ 0 h 13"/>
                  <a:gd name="T44" fmla="*/ 8 w 14"/>
                  <a:gd name="T45" fmla="*/ 0 h 13"/>
                  <a:gd name="T46" fmla="*/ 8 w 14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1"/>
                    </a:lnTo>
                    <a:lnTo>
                      <a:pt x="13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3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8866188" y="3378200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8797925" y="3362325"/>
                <a:ext cx="53975" cy="52388"/>
              </a:xfrm>
              <a:custGeom>
                <a:avLst/>
                <a:gdLst>
                  <a:gd name="T0" fmla="*/ 0 w 34"/>
                  <a:gd name="T1" fmla="*/ 33 h 33"/>
                  <a:gd name="T2" fmla="*/ 34 w 34"/>
                  <a:gd name="T3" fmla="*/ 33 h 33"/>
                  <a:gd name="T4" fmla="*/ 34 w 34"/>
                  <a:gd name="T5" fmla="*/ 0 h 33"/>
                  <a:gd name="T6" fmla="*/ 0 w 34"/>
                  <a:gd name="T7" fmla="*/ 0 h 33"/>
                  <a:gd name="T8" fmla="*/ 0 w 34"/>
                  <a:gd name="T9" fmla="*/ 33 h 33"/>
                  <a:gd name="T10" fmla="*/ 14 w 34"/>
                  <a:gd name="T11" fmla="*/ 14 h 33"/>
                  <a:gd name="T12" fmla="*/ 20 w 34"/>
                  <a:gd name="T13" fmla="*/ 14 h 33"/>
                  <a:gd name="T14" fmla="*/ 20 w 34"/>
                  <a:gd name="T15" fmla="*/ 19 h 33"/>
                  <a:gd name="T16" fmla="*/ 14 w 34"/>
                  <a:gd name="T17" fmla="*/ 19 h 33"/>
                  <a:gd name="T18" fmla="*/ 14 w 34"/>
                  <a:gd name="T1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3">
                    <a:moveTo>
                      <a:pt x="0" y="33"/>
                    </a:moveTo>
                    <a:lnTo>
                      <a:pt x="34" y="33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8866188" y="3452813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8797925" y="3436938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19 h 34"/>
                  <a:gd name="T16" fmla="*/ 14 w 34"/>
                  <a:gd name="T17" fmla="*/ 19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8866188" y="3527425"/>
                <a:ext cx="22225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8797925" y="3513138"/>
                <a:ext cx="53975" cy="50800"/>
              </a:xfrm>
              <a:custGeom>
                <a:avLst/>
                <a:gdLst>
                  <a:gd name="T0" fmla="*/ 0 w 34"/>
                  <a:gd name="T1" fmla="*/ 32 h 32"/>
                  <a:gd name="T2" fmla="*/ 34 w 34"/>
                  <a:gd name="T3" fmla="*/ 32 h 32"/>
                  <a:gd name="T4" fmla="*/ 34 w 34"/>
                  <a:gd name="T5" fmla="*/ 0 h 32"/>
                  <a:gd name="T6" fmla="*/ 0 w 34"/>
                  <a:gd name="T7" fmla="*/ 0 h 32"/>
                  <a:gd name="T8" fmla="*/ 0 w 34"/>
                  <a:gd name="T9" fmla="*/ 32 h 32"/>
                  <a:gd name="T10" fmla="*/ 14 w 34"/>
                  <a:gd name="T11" fmla="*/ 14 h 32"/>
                  <a:gd name="T12" fmla="*/ 20 w 34"/>
                  <a:gd name="T13" fmla="*/ 14 h 32"/>
                  <a:gd name="T14" fmla="*/ 20 w 34"/>
                  <a:gd name="T15" fmla="*/ 18 h 32"/>
                  <a:gd name="T16" fmla="*/ 14 w 34"/>
                  <a:gd name="T17" fmla="*/ 18 h 32"/>
                  <a:gd name="T18" fmla="*/ 14 w 34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2">
                    <a:moveTo>
                      <a:pt x="0" y="32"/>
                    </a:moveTo>
                    <a:lnTo>
                      <a:pt x="34" y="32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8"/>
                    </a:lnTo>
                    <a:lnTo>
                      <a:pt x="14" y="18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8866188" y="3602038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8797925" y="3586163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20 h 34"/>
                  <a:gd name="T16" fmla="*/ 14 w 34"/>
                  <a:gd name="T17" fmla="*/ 20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9231313" y="3211513"/>
                <a:ext cx="58738" cy="620713"/>
              </a:xfrm>
              <a:custGeom>
                <a:avLst/>
                <a:gdLst>
                  <a:gd name="T0" fmla="*/ 37 w 37"/>
                  <a:gd name="T1" fmla="*/ 29 h 391"/>
                  <a:gd name="T2" fmla="*/ 37 w 37"/>
                  <a:gd name="T3" fmla="*/ 10 h 391"/>
                  <a:gd name="T4" fmla="*/ 37 w 37"/>
                  <a:gd name="T5" fmla="*/ 10 h 391"/>
                  <a:gd name="T6" fmla="*/ 36 w 37"/>
                  <a:gd name="T7" fmla="*/ 6 h 391"/>
                  <a:gd name="T8" fmla="*/ 34 w 37"/>
                  <a:gd name="T9" fmla="*/ 3 h 391"/>
                  <a:gd name="T10" fmla="*/ 31 w 37"/>
                  <a:gd name="T11" fmla="*/ 1 h 391"/>
                  <a:gd name="T12" fmla="*/ 27 w 37"/>
                  <a:gd name="T13" fmla="*/ 0 h 391"/>
                  <a:gd name="T14" fmla="*/ 10 w 37"/>
                  <a:gd name="T15" fmla="*/ 0 h 391"/>
                  <a:gd name="T16" fmla="*/ 10 w 37"/>
                  <a:gd name="T17" fmla="*/ 0 h 391"/>
                  <a:gd name="T18" fmla="*/ 7 w 37"/>
                  <a:gd name="T19" fmla="*/ 1 h 391"/>
                  <a:gd name="T20" fmla="*/ 4 w 37"/>
                  <a:gd name="T21" fmla="*/ 3 h 391"/>
                  <a:gd name="T22" fmla="*/ 1 w 37"/>
                  <a:gd name="T23" fmla="*/ 6 h 391"/>
                  <a:gd name="T24" fmla="*/ 0 w 37"/>
                  <a:gd name="T25" fmla="*/ 10 h 391"/>
                  <a:gd name="T26" fmla="*/ 0 w 37"/>
                  <a:gd name="T27" fmla="*/ 30 h 391"/>
                  <a:gd name="T28" fmla="*/ 0 w 37"/>
                  <a:gd name="T29" fmla="*/ 30 h 391"/>
                  <a:gd name="T30" fmla="*/ 0 w 37"/>
                  <a:gd name="T31" fmla="*/ 31 h 391"/>
                  <a:gd name="T32" fmla="*/ 0 w 37"/>
                  <a:gd name="T33" fmla="*/ 57 h 391"/>
                  <a:gd name="T34" fmla="*/ 0 w 37"/>
                  <a:gd name="T35" fmla="*/ 57 h 391"/>
                  <a:gd name="T36" fmla="*/ 0 w 37"/>
                  <a:gd name="T37" fmla="*/ 57 h 391"/>
                  <a:gd name="T38" fmla="*/ 0 w 37"/>
                  <a:gd name="T39" fmla="*/ 341 h 391"/>
                  <a:gd name="T40" fmla="*/ 0 w 37"/>
                  <a:gd name="T41" fmla="*/ 341 h 391"/>
                  <a:gd name="T42" fmla="*/ 1 w 37"/>
                  <a:gd name="T43" fmla="*/ 344 h 391"/>
                  <a:gd name="T44" fmla="*/ 1 w 37"/>
                  <a:gd name="T45" fmla="*/ 344 h 391"/>
                  <a:gd name="T46" fmla="*/ 11 w 37"/>
                  <a:gd name="T47" fmla="*/ 391 h 391"/>
                  <a:gd name="T48" fmla="*/ 25 w 37"/>
                  <a:gd name="T49" fmla="*/ 391 h 391"/>
                  <a:gd name="T50" fmla="*/ 36 w 37"/>
                  <a:gd name="T51" fmla="*/ 344 h 391"/>
                  <a:gd name="T52" fmla="*/ 36 w 37"/>
                  <a:gd name="T53" fmla="*/ 344 h 391"/>
                  <a:gd name="T54" fmla="*/ 37 w 37"/>
                  <a:gd name="T55" fmla="*/ 341 h 391"/>
                  <a:gd name="T56" fmla="*/ 37 w 37"/>
                  <a:gd name="T57" fmla="*/ 58 h 391"/>
                  <a:gd name="T58" fmla="*/ 37 w 37"/>
                  <a:gd name="T59" fmla="*/ 58 h 391"/>
                  <a:gd name="T60" fmla="*/ 37 w 37"/>
                  <a:gd name="T61" fmla="*/ 57 h 391"/>
                  <a:gd name="T62" fmla="*/ 37 w 37"/>
                  <a:gd name="T63" fmla="*/ 31 h 391"/>
                  <a:gd name="T64" fmla="*/ 37 w 37"/>
                  <a:gd name="T65" fmla="*/ 31 h 391"/>
                  <a:gd name="T66" fmla="*/ 37 w 37"/>
                  <a:gd name="T67" fmla="*/ 29 h 391"/>
                  <a:gd name="T68" fmla="*/ 37 w 37"/>
                  <a:gd name="T69" fmla="*/ 29 h 391"/>
                  <a:gd name="T70" fmla="*/ 19 w 37"/>
                  <a:gd name="T71" fmla="*/ 356 h 391"/>
                  <a:gd name="T72" fmla="*/ 17 w 37"/>
                  <a:gd name="T73" fmla="*/ 350 h 391"/>
                  <a:gd name="T74" fmla="*/ 20 w 37"/>
                  <a:gd name="T75" fmla="*/ 350 h 391"/>
                  <a:gd name="T76" fmla="*/ 19 w 37"/>
                  <a:gd name="T77" fmla="*/ 356 h 391"/>
                  <a:gd name="T78" fmla="*/ 22 w 37"/>
                  <a:gd name="T79" fmla="*/ 334 h 391"/>
                  <a:gd name="T80" fmla="*/ 14 w 37"/>
                  <a:gd name="T81" fmla="*/ 334 h 391"/>
                  <a:gd name="T82" fmla="*/ 14 w 37"/>
                  <a:gd name="T83" fmla="*/ 64 h 391"/>
                  <a:gd name="T84" fmla="*/ 22 w 37"/>
                  <a:gd name="T85" fmla="*/ 64 h 391"/>
                  <a:gd name="T86" fmla="*/ 22 w 37"/>
                  <a:gd name="T87" fmla="*/ 334 h 391"/>
                  <a:gd name="T88" fmla="*/ 22 w 37"/>
                  <a:gd name="T89" fmla="*/ 50 h 391"/>
                  <a:gd name="T90" fmla="*/ 14 w 37"/>
                  <a:gd name="T91" fmla="*/ 50 h 391"/>
                  <a:gd name="T92" fmla="*/ 14 w 37"/>
                  <a:gd name="T93" fmla="*/ 39 h 391"/>
                  <a:gd name="T94" fmla="*/ 22 w 37"/>
                  <a:gd name="T95" fmla="*/ 39 h 391"/>
                  <a:gd name="T96" fmla="*/ 22 w 37"/>
                  <a:gd name="T97" fmla="*/ 50 h 391"/>
                  <a:gd name="T98" fmla="*/ 22 w 37"/>
                  <a:gd name="T99" fmla="*/ 24 h 391"/>
                  <a:gd name="T100" fmla="*/ 14 w 37"/>
                  <a:gd name="T101" fmla="*/ 24 h 391"/>
                  <a:gd name="T102" fmla="*/ 14 w 37"/>
                  <a:gd name="T103" fmla="*/ 14 h 391"/>
                  <a:gd name="T104" fmla="*/ 22 w 37"/>
                  <a:gd name="T105" fmla="*/ 14 h 391"/>
                  <a:gd name="T106" fmla="*/ 22 w 37"/>
                  <a:gd name="T107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91">
                    <a:moveTo>
                      <a:pt x="37" y="29"/>
                    </a:moveTo>
                    <a:lnTo>
                      <a:pt x="37" y="10"/>
                    </a:lnTo>
                    <a:lnTo>
                      <a:pt x="37" y="10"/>
                    </a:lnTo>
                    <a:lnTo>
                      <a:pt x="36" y="6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1" y="344"/>
                    </a:lnTo>
                    <a:lnTo>
                      <a:pt x="1" y="344"/>
                    </a:lnTo>
                    <a:lnTo>
                      <a:pt x="11" y="391"/>
                    </a:lnTo>
                    <a:lnTo>
                      <a:pt x="25" y="391"/>
                    </a:lnTo>
                    <a:lnTo>
                      <a:pt x="36" y="344"/>
                    </a:lnTo>
                    <a:lnTo>
                      <a:pt x="36" y="344"/>
                    </a:lnTo>
                    <a:lnTo>
                      <a:pt x="37" y="341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7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29"/>
                    </a:lnTo>
                    <a:lnTo>
                      <a:pt x="37" y="29"/>
                    </a:lnTo>
                    <a:close/>
                    <a:moveTo>
                      <a:pt x="19" y="356"/>
                    </a:moveTo>
                    <a:lnTo>
                      <a:pt x="17" y="350"/>
                    </a:lnTo>
                    <a:lnTo>
                      <a:pt x="20" y="350"/>
                    </a:lnTo>
                    <a:lnTo>
                      <a:pt x="19" y="356"/>
                    </a:lnTo>
                    <a:close/>
                    <a:moveTo>
                      <a:pt x="22" y="334"/>
                    </a:moveTo>
                    <a:lnTo>
                      <a:pt x="14" y="334"/>
                    </a:lnTo>
                    <a:lnTo>
                      <a:pt x="14" y="64"/>
                    </a:lnTo>
                    <a:lnTo>
                      <a:pt x="22" y="64"/>
                    </a:lnTo>
                    <a:lnTo>
                      <a:pt x="22" y="334"/>
                    </a:lnTo>
                    <a:close/>
                    <a:moveTo>
                      <a:pt x="22" y="50"/>
                    </a:moveTo>
                    <a:lnTo>
                      <a:pt x="14" y="50"/>
                    </a:lnTo>
                    <a:lnTo>
                      <a:pt x="14" y="39"/>
                    </a:lnTo>
                    <a:lnTo>
                      <a:pt x="22" y="39"/>
                    </a:lnTo>
                    <a:lnTo>
                      <a:pt x="22" y="50"/>
                    </a:lnTo>
                    <a:close/>
                    <a:moveTo>
                      <a:pt x="22" y="24"/>
                    </a:moveTo>
                    <a:lnTo>
                      <a:pt x="14" y="24"/>
                    </a:lnTo>
                    <a:lnTo>
                      <a:pt x="14" y="14"/>
                    </a:lnTo>
                    <a:lnTo>
                      <a:pt x="22" y="1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319660" y="2085975"/>
            <a:ext cx="4574759" cy="4030478"/>
            <a:chOff x="1319660" y="2085975"/>
            <a:chExt cx="4574759" cy="4030478"/>
          </a:xfrm>
        </p:grpSpPr>
        <p:grpSp>
          <p:nvGrpSpPr>
            <p:cNvPr id="66" name="Group 65"/>
            <p:cNvGrpSpPr/>
            <p:nvPr/>
          </p:nvGrpSpPr>
          <p:grpSpPr>
            <a:xfrm>
              <a:off x="1319660" y="2295525"/>
              <a:ext cx="4574759" cy="3820928"/>
              <a:chOff x="1319660" y="2295525"/>
              <a:chExt cx="4574759" cy="3820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319660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2" cstate="email"/>
              <a:srcRect/>
              <a:stretch>
                <a:fillRect/>
              </a:stretch>
            </p:blipFill>
            <p:spPr>
              <a:xfrm>
                <a:off x="1327049" y="3703503"/>
                <a:ext cx="4567370" cy="241295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9" name="Group 68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grpSp>
          <p:nvGrpSpPr>
            <p:cNvPr id="67" name="Group 66"/>
            <p:cNvGrpSpPr/>
            <p:nvPr/>
          </p:nvGrpSpPr>
          <p:grpSpPr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 cstate="email"/>
              <a:srcRect/>
              <a:stretch>
                <a:fillRect/>
              </a:stretch>
            </p:blipFill>
            <p:spPr>
              <a:xfrm>
                <a:off x="6303651" y="3699860"/>
                <a:ext cx="4567370" cy="241295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2" name="speed"/>
          <p:cNvSpPr txBox="1">
            <a:spLocks noChangeArrowheads="1"/>
          </p:cNvSpPr>
          <p:nvPr/>
        </p:nvSpPr>
        <p:spPr bwMode="auto">
          <a:xfrm>
            <a:off x="1869248" y="2151826"/>
            <a:ext cx="3474933" cy="3022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3022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676400" y="2784195"/>
            <a:ext cx="927100" cy="927100"/>
            <a:chOff x="1568450" y="2733395"/>
            <a:chExt cx="952500" cy="952500"/>
          </a:xfrm>
        </p:grpSpPr>
        <p:sp>
          <p:nvSpPr>
            <p:cNvPr id="34" name="Oval 33"/>
            <p:cNvSpPr/>
            <p:nvPr/>
          </p:nvSpPr>
          <p:spPr>
            <a:xfrm>
              <a:off x="1568450" y="2733395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785004" y="2913640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6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8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1676400" y="3863294"/>
            <a:ext cx="927100" cy="927100"/>
            <a:chOff x="1568450" y="3956785"/>
            <a:chExt cx="952500" cy="952500"/>
          </a:xfrm>
        </p:grpSpPr>
        <p:sp>
          <p:nvSpPr>
            <p:cNvPr id="47" name="Oval 46"/>
            <p:cNvSpPr/>
            <p:nvPr/>
          </p:nvSpPr>
          <p:spPr>
            <a:xfrm>
              <a:off x="1568450" y="395678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56080" y="4170262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49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2786993" y="2827231"/>
            <a:ext cx="2813707" cy="841028"/>
            <a:chOff x="2710793" y="2845341"/>
            <a:chExt cx="2813707" cy="841028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2710794" y="3095438"/>
              <a:ext cx="2813706" cy="5909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2710793" y="2845341"/>
              <a:ext cx="2024016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91BA5B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786993" y="3903663"/>
            <a:ext cx="2813707" cy="846363"/>
            <a:chOff x="2710793" y="4068731"/>
            <a:chExt cx="2813707" cy="846363"/>
          </a:xfrm>
        </p:grpSpPr>
        <p:sp>
          <p:nvSpPr>
            <p:cNvPr id="32" name="speed"/>
            <p:cNvSpPr txBox="1">
              <a:spLocks noChangeArrowheads="1"/>
            </p:cNvSpPr>
            <p:nvPr/>
          </p:nvSpPr>
          <p:spPr bwMode="auto">
            <a:xfrm>
              <a:off x="2710793" y="4068731"/>
              <a:ext cx="2125325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2710794" y="4324163"/>
              <a:ext cx="2813706" cy="59093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3" name="표 4"/>
          <p:cNvGraphicFramePr>
            <a:graphicFrameLocks noGrp="1"/>
          </p:cNvGraphicFramePr>
          <p:nvPr/>
        </p:nvGraphicFramePr>
        <p:xfrm>
          <a:off x="6576267" y="2802690"/>
          <a:ext cx="4018039" cy="176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943"/>
                <a:gridCol w="672524"/>
                <a:gridCol w="672524"/>
                <a:gridCol w="672524"/>
                <a:gridCol w="672524"/>
              </a:tblGrid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01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02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03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04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8"/>
          <p:cNvGrpSpPr/>
          <p:nvPr/>
        </p:nvGrpSpPr>
        <p:grpSpPr>
          <a:xfrm>
            <a:off x="640199" y="2268809"/>
            <a:ext cx="5884434" cy="3626187"/>
            <a:chOff x="177800" y="1811338"/>
            <a:chExt cx="5319713" cy="3278187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7" name="Freeform 57"/>
            <p:cNvSpPr/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" name="Freeform 58"/>
            <p:cNvSpPr/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" name="Freeform 59"/>
            <p:cNvSpPr/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" name="Freeform 60"/>
            <p:cNvSpPr/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" name="Freeform 61"/>
            <p:cNvSpPr/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" name="Freeform 62"/>
            <p:cNvSpPr/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63"/>
            <p:cNvSpPr/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Freeform 64"/>
            <p:cNvSpPr/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Freeform 65"/>
            <p:cNvSpPr/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Freeform 66"/>
            <p:cNvSpPr/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67"/>
            <p:cNvSpPr/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Freeform 68"/>
            <p:cNvSpPr/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69"/>
            <p:cNvSpPr/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71"/>
            <p:cNvSpPr/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72"/>
            <p:cNvSpPr/>
            <p:nvPr/>
          </p:nvSpPr>
          <p:spPr bwMode="auto">
            <a:xfrm>
              <a:off x="5127625" y="1990724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73"/>
            <p:cNvSpPr/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74"/>
            <p:cNvSpPr/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75"/>
            <p:cNvSpPr/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76"/>
            <p:cNvSpPr/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77"/>
            <p:cNvSpPr/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78"/>
            <p:cNvSpPr/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79"/>
            <p:cNvSpPr/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80"/>
            <p:cNvSpPr/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81"/>
            <p:cNvSpPr/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82"/>
            <p:cNvSpPr/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84"/>
            <p:cNvSpPr/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85"/>
            <p:cNvSpPr/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86"/>
            <p:cNvSpPr/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87"/>
            <p:cNvSpPr/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88"/>
            <p:cNvSpPr/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89"/>
            <p:cNvSpPr/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90"/>
            <p:cNvSpPr/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91"/>
            <p:cNvSpPr/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92"/>
            <p:cNvSpPr/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93"/>
            <p:cNvSpPr/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94"/>
            <p:cNvSpPr/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95"/>
            <p:cNvSpPr/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96"/>
            <p:cNvSpPr/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97"/>
            <p:cNvSpPr/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98"/>
            <p:cNvSpPr/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99"/>
            <p:cNvSpPr/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100"/>
            <p:cNvSpPr/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101"/>
            <p:cNvSpPr/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94796" y="2807433"/>
            <a:ext cx="3474933" cy="1025026"/>
            <a:chOff x="6727250" y="2604392"/>
            <a:chExt cx="2953885" cy="1025026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6894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91BA5B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latinLnBrk="0">
                <a:buClr>
                  <a:srgbClr val="91BA5B"/>
                </a:buClr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Calibri" panose="020F0502020204030204" pitchFamily="34" charset="0"/>
                </a:rPr>
                <a:t>Catch the feel of design in contemporary colors and styles.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91BA5B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094796" y="4217244"/>
            <a:ext cx="3474933" cy="1025026"/>
            <a:chOff x="6727250" y="2604392"/>
            <a:chExt cx="2953885" cy="1025026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68942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FF8A00"/>
                </a:buClr>
                <a:buFont typeface="Arial" panose="020B0604020202020204" pitchFamily="34" charset="0"/>
                <a:buChar char="•"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latinLnBrk="0">
                <a:buClr>
                  <a:srgbClr val="FF8A00"/>
                </a:buClr>
                <a:buFont typeface="Arial" panose="020B0604020202020204" pitchFamily="34" charset="0"/>
                <a:buChar char="•"/>
              </a:pPr>
              <a:r>
                <a:rPr lang="en-US" altLang="ko-KR" sz="1400"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896519" y="2788468"/>
            <a:ext cx="1062956" cy="1062956"/>
            <a:chOff x="6941699" y="2904816"/>
            <a:chExt cx="952500" cy="952500"/>
          </a:xfrm>
        </p:grpSpPr>
        <p:sp>
          <p:nvSpPr>
            <p:cNvPr id="86" name="Oval 85"/>
            <p:cNvSpPr/>
            <p:nvPr/>
          </p:nvSpPr>
          <p:spPr>
            <a:xfrm>
              <a:off x="6941699" y="2904816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163575" y="3096481"/>
              <a:ext cx="508749" cy="569171"/>
              <a:chOff x="6335713" y="3106738"/>
              <a:chExt cx="668337" cy="747713"/>
            </a:xfrm>
            <a:solidFill>
              <a:schemeClr val="bg1"/>
            </a:solidFill>
          </p:grpSpPr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6335713" y="3106738"/>
                <a:ext cx="554038" cy="747713"/>
              </a:xfrm>
              <a:custGeom>
                <a:avLst/>
                <a:gdLst>
                  <a:gd name="T0" fmla="*/ 0 w 349"/>
                  <a:gd name="T1" fmla="*/ 471 h 471"/>
                  <a:gd name="T2" fmla="*/ 256 w 349"/>
                  <a:gd name="T3" fmla="*/ 471 h 471"/>
                  <a:gd name="T4" fmla="*/ 258 w 349"/>
                  <a:gd name="T5" fmla="*/ 469 h 471"/>
                  <a:gd name="T6" fmla="*/ 258 w 349"/>
                  <a:gd name="T7" fmla="*/ 469 h 471"/>
                  <a:gd name="T8" fmla="*/ 303 w 349"/>
                  <a:gd name="T9" fmla="*/ 424 h 471"/>
                  <a:gd name="T10" fmla="*/ 349 w 349"/>
                  <a:gd name="T11" fmla="*/ 378 h 471"/>
                  <a:gd name="T12" fmla="*/ 349 w 349"/>
                  <a:gd name="T13" fmla="*/ 0 h 471"/>
                  <a:gd name="T14" fmla="*/ 0 w 349"/>
                  <a:gd name="T15" fmla="*/ 0 h 471"/>
                  <a:gd name="T16" fmla="*/ 0 w 349"/>
                  <a:gd name="T17" fmla="*/ 471 h 471"/>
                  <a:gd name="T18" fmla="*/ 260 w 349"/>
                  <a:gd name="T19" fmla="*/ 447 h 471"/>
                  <a:gd name="T20" fmla="*/ 260 w 349"/>
                  <a:gd name="T21" fmla="*/ 382 h 471"/>
                  <a:gd name="T22" fmla="*/ 324 w 349"/>
                  <a:gd name="T23" fmla="*/ 382 h 471"/>
                  <a:gd name="T24" fmla="*/ 260 w 349"/>
                  <a:gd name="T25" fmla="*/ 447 h 471"/>
                  <a:gd name="T26" fmla="*/ 14 w 349"/>
                  <a:gd name="T27" fmla="*/ 14 h 471"/>
                  <a:gd name="T28" fmla="*/ 334 w 349"/>
                  <a:gd name="T29" fmla="*/ 14 h 471"/>
                  <a:gd name="T30" fmla="*/ 334 w 349"/>
                  <a:gd name="T31" fmla="*/ 368 h 471"/>
                  <a:gd name="T32" fmla="*/ 253 w 349"/>
                  <a:gd name="T33" fmla="*/ 368 h 471"/>
                  <a:gd name="T34" fmla="*/ 246 w 349"/>
                  <a:gd name="T35" fmla="*/ 376 h 471"/>
                  <a:gd name="T36" fmla="*/ 246 w 349"/>
                  <a:gd name="T37" fmla="*/ 457 h 471"/>
                  <a:gd name="T38" fmla="*/ 14 w 349"/>
                  <a:gd name="T39" fmla="*/ 457 h 471"/>
                  <a:gd name="T40" fmla="*/ 14 w 349"/>
                  <a:gd name="T41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9" h="471">
                    <a:moveTo>
                      <a:pt x="0" y="471"/>
                    </a:moveTo>
                    <a:lnTo>
                      <a:pt x="256" y="471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303" y="424"/>
                    </a:lnTo>
                    <a:lnTo>
                      <a:pt x="349" y="378"/>
                    </a:lnTo>
                    <a:lnTo>
                      <a:pt x="349" y="0"/>
                    </a:lnTo>
                    <a:lnTo>
                      <a:pt x="0" y="0"/>
                    </a:lnTo>
                    <a:lnTo>
                      <a:pt x="0" y="471"/>
                    </a:lnTo>
                    <a:close/>
                    <a:moveTo>
                      <a:pt x="260" y="447"/>
                    </a:moveTo>
                    <a:lnTo>
                      <a:pt x="260" y="382"/>
                    </a:lnTo>
                    <a:lnTo>
                      <a:pt x="324" y="382"/>
                    </a:lnTo>
                    <a:lnTo>
                      <a:pt x="260" y="447"/>
                    </a:lnTo>
                    <a:close/>
                    <a:moveTo>
                      <a:pt x="14" y="14"/>
                    </a:moveTo>
                    <a:lnTo>
                      <a:pt x="334" y="14"/>
                    </a:lnTo>
                    <a:lnTo>
                      <a:pt x="334" y="368"/>
                    </a:lnTo>
                    <a:lnTo>
                      <a:pt x="253" y="368"/>
                    </a:lnTo>
                    <a:lnTo>
                      <a:pt x="246" y="376"/>
                    </a:lnTo>
                    <a:lnTo>
                      <a:pt x="246" y="457"/>
                    </a:lnTo>
                    <a:lnTo>
                      <a:pt x="14" y="457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9" name="Freeform 33"/>
              <p:cNvSpPr>
                <a:spLocks noEditPoints="1"/>
              </p:cNvSpPr>
              <p:nvPr/>
            </p:nvSpPr>
            <p:spPr bwMode="auto">
              <a:xfrm>
                <a:off x="6915150" y="3244850"/>
                <a:ext cx="88900" cy="555625"/>
              </a:xfrm>
              <a:custGeom>
                <a:avLst/>
                <a:gdLst>
                  <a:gd name="T0" fmla="*/ 53 w 56"/>
                  <a:gd name="T1" fmla="*/ 294 h 350"/>
                  <a:gd name="T2" fmla="*/ 56 w 56"/>
                  <a:gd name="T3" fmla="*/ 166 h 350"/>
                  <a:gd name="T4" fmla="*/ 55 w 56"/>
                  <a:gd name="T5" fmla="*/ 98 h 350"/>
                  <a:gd name="T6" fmla="*/ 54 w 56"/>
                  <a:gd name="T7" fmla="*/ 36 h 350"/>
                  <a:gd name="T8" fmla="*/ 54 w 56"/>
                  <a:gd name="T9" fmla="*/ 29 h 350"/>
                  <a:gd name="T10" fmla="*/ 53 w 56"/>
                  <a:gd name="T11" fmla="*/ 21 h 350"/>
                  <a:gd name="T12" fmla="*/ 53 w 56"/>
                  <a:gd name="T13" fmla="*/ 21 h 350"/>
                  <a:gd name="T14" fmla="*/ 53 w 56"/>
                  <a:gd name="T15" fmla="*/ 7 h 350"/>
                  <a:gd name="T16" fmla="*/ 50 w 56"/>
                  <a:gd name="T17" fmla="*/ 5 h 350"/>
                  <a:gd name="T18" fmla="*/ 38 w 56"/>
                  <a:gd name="T19" fmla="*/ 0 h 350"/>
                  <a:gd name="T20" fmla="*/ 25 w 56"/>
                  <a:gd name="T21" fmla="*/ 5 h 350"/>
                  <a:gd name="T22" fmla="*/ 22 w 56"/>
                  <a:gd name="T23" fmla="*/ 10 h 350"/>
                  <a:gd name="T24" fmla="*/ 22 w 56"/>
                  <a:gd name="T25" fmla="*/ 21 h 350"/>
                  <a:gd name="T26" fmla="*/ 22 w 56"/>
                  <a:gd name="T27" fmla="*/ 25 h 350"/>
                  <a:gd name="T28" fmla="*/ 0 w 56"/>
                  <a:gd name="T29" fmla="*/ 143 h 350"/>
                  <a:gd name="T30" fmla="*/ 14 w 56"/>
                  <a:gd name="T31" fmla="*/ 50 h 350"/>
                  <a:gd name="T32" fmla="*/ 21 w 56"/>
                  <a:gd name="T33" fmla="*/ 45 h 350"/>
                  <a:gd name="T34" fmla="*/ 19 w 56"/>
                  <a:gd name="T35" fmla="*/ 166 h 350"/>
                  <a:gd name="T36" fmla="*/ 20 w 56"/>
                  <a:gd name="T37" fmla="*/ 235 h 350"/>
                  <a:gd name="T38" fmla="*/ 22 w 56"/>
                  <a:gd name="T39" fmla="*/ 306 h 350"/>
                  <a:gd name="T40" fmla="*/ 23 w 56"/>
                  <a:gd name="T41" fmla="*/ 306 h 350"/>
                  <a:gd name="T42" fmla="*/ 28 w 56"/>
                  <a:gd name="T43" fmla="*/ 347 h 350"/>
                  <a:gd name="T44" fmla="*/ 30 w 56"/>
                  <a:gd name="T45" fmla="*/ 347 h 350"/>
                  <a:gd name="T46" fmla="*/ 38 w 56"/>
                  <a:gd name="T47" fmla="*/ 350 h 350"/>
                  <a:gd name="T48" fmla="*/ 42 w 56"/>
                  <a:gd name="T49" fmla="*/ 349 h 350"/>
                  <a:gd name="T50" fmla="*/ 48 w 56"/>
                  <a:gd name="T51" fmla="*/ 347 h 350"/>
                  <a:gd name="T52" fmla="*/ 48 w 56"/>
                  <a:gd name="T53" fmla="*/ 341 h 350"/>
                  <a:gd name="T54" fmla="*/ 53 w 56"/>
                  <a:gd name="T55" fmla="*/ 306 h 350"/>
                  <a:gd name="T56" fmla="*/ 53 w 56"/>
                  <a:gd name="T57" fmla="*/ 299 h 350"/>
                  <a:gd name="T58" fmla="*/ 53 w 56"/>
                  <a:gd name="T59" fmla="*/ 294 h 350"/>
                  <a:gd name="T60" fmla="*/ 33 w 56"/>
                  <a:gd name="T61" fmla="*/ 166 h 350"/>
                  <a:gd name="T62" fmla="*/ 42 w 56"/>
                  <a:gd name="T63" fmla="*/ 166 h 350"/>
                  <a:gd name="T64" fmla="*/ 39 w 56"/>
                  <a:gd name="T65" fmla="*/ 291 h 350"/>
                  <a:gd name="T66" fmla="*/ 36 w 56"/>
                  <a:gd name="T67" fmla="*/ 291 h 350"/>
                  <a:gd name="T68" fmla="*/ 33 w 56"/>
                  <a:gd name="T69" fmla="*/ 166 h 350"/>
                  <a:gd name="T70" fmla="*/ 42 w 56"/>
                  <a:gd name="T71" fmla="*/ 152 h 350"/>
                  <a:gd name="T72" fmla="*/ 34 w 56"/>
                  <a:gd name="T73" fmla="*/ 152 h 350"/>
                  <a:gd name="T74" fmla="*/ 36 w 56"/>
                  <a:gd name="T75" fmla="*/ 36 h 350"/>
                  <a:gd name="T76" fmla="*/ 38 w 56"/>
                  <a:gd name="T77" fmla="*/ 36 h 350"/>
                  <a:gd name="T78" fmla="*/ 40 w 56"/>
                  <a:gd name="T79" fmla="*/ 36 h 350"/>
                  <a:gd name="T80" fmla="*/ 42 w 56"/>
                  <a:gd name="T81" fmla="*/ 152 h 350"/>
                  <a:gd name="T82" fmla="*/ 36 w 56"/>
                  <a:gd name="T83" fmla="*/ 14 h 350"/>
                  <a:gd name="T84" fmla="*/ 39 w 56"/>
                  <a:gd name="T85" fmla="*/ 14 h 350"/>
                  <a:gd name="T86" fmla="*/ 39 w 56"/>
                  <a:gd name="T87" fmla="*/ 21 h 350"/>
                  <a:gd name="T88" fmla="*/ 36 w 56"/>
                  <a:gd name="T89" fmla="*/ 21 h 350"/>
                  <a:gd name="T90" fmla="*/ 36 w 56"/>
                  <a:gd name="T91" fmla="*/ 14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350">
                    <a:moveTo>
                      <a:pt x="53" y="294"/>
                    </a:moveTo>
                    <a:lnTo>
                      <a:pt x="53" y="294"/>
                    </a:lnTo>
                    <a:lnTo>
                      <a:pt x="55" y="232"/>
                    </a:lnTo>
                    <a:lnTo>
                      <a:pt x="56" y="166"/>
                    </a:lnTo>
                    <a:lnTo>
                      <a:pt x="56" y="166"/>
                    </a:lnTo>
                    <a:lnTo>
                      <a:pt x="55" y="9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5"/>
                    </a:lnTo>
                    <a:lnTo>
                      <a:pt x="0" y="45"/>
                    </a:lnTo>
                    <a:lnTo>
                      <a:pt x="0" y="143"/>
                    </a:lnTo>
                    <a:lnTo>
                      <a:pt x="14" y="143"/>
                    </a:lnTo>
                    <a:lnTo>
                      <a:pt x="14" y="50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0" y="102"/>
                    </a:lnTo>
                    <a:lnTo>
                      <a:pt x="19" y="166"/>
                    </a:lnTo>
                    <a:lnTo>
                      <a:pt x="19" y="166"/>
                    </a:lnTo>
                    <a:lnTo>
                      <a:pt x="20" y="235"/>
                    </a:lnTo>
                    <a:lnTo>
                      <a:pt x="22" y="299"/>
                    </a:lnTo>
                    <a:lnTo>
                      <a:pt x="22" y="306"/>
                    </a:lnTo>
                    <a:lnTo>
                      <a:pt x="23" y="306"/>
                    </a:lnTo>
                    <a:lnTo>
                      <a:pt x="23" y="306"/>
                    </a:lnTo>
                    <a:lnTo>
                      <a:pt x="27" y="341"/>
                    </a:lnTo>
                    <a:lnTo>
                      <a:pt x="28" y="347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49"/>
                    </a:lnTo>
                    <a:lnTo>
                      <a:pt x="38" y="350"/>
                    </a:lnTo>
                    <a:lnTo>
                      <a:pt x="38" y="350"/>
                    </a:lnTo>
                    <a:lnTo>
                      <a:pt x="42" y="349"/>
                    </a:lnTo>
                    <a:lnTo>
                      <a:pt x="46" y="347"/>
                    </a:lnTo>
                    <a:lnTo>
                      <a:pt x="48" y="347"/>
                    </a:lnTo>
                    <a:lnTo>
                      <a:pt x="48" y="341"/>
                    </a:lnTo>
                    <a:lnTo>
                      <a:pt x="48" y="341"/>
                    </a:lnTo>
                    <a:lnTo>
                      <a:pt x="52" y="306"/>
                    </a:lnTo>
                    <a:lnTo>
                      <a:pt x="53" y="306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4"/>
                    </a:lnTo>
                    <a:lnTo>
                      <a:pt x="53" y="294"/>
                    </a:lnTo>
                    <a:lnTo>
                      <a:pt x="53" y="294"/>
                    </a:lnTo>
                    <a:close/>
                    <a:moveTo>
                      <a:pt x="33" y="166"/>
                    </a:moveTo>
                    <a:lnTo>
                      <a:pt x="42" y="166"/>
                    </a:lnTo>
                    <a:lnTo>
                      <a:pt x="42" y="166"/>
                    </a:lnTo>
                    <a:lnTo>
                      <a:pt x="41" y="230"/>
                    </a:lnTo>
                    <a:lnTo>
                      <a:pt x="39" y="291"/>
                    </a:lnTo>
                    <a:lnTo>
                      <a:pt x="36" y="291"/>
                    </a:lnTo>
                    <a:lnTo>
                      <a:pt x="36" y="291"/>
                    </a:lnTo>
                    <a:lnTo>
                      <a:pt x="34" y="230"/>
                    </a:lnTo>
                    <a:lnTo>
                      <a:pt x="33" y="166"/>
                    </a:lnTo>
                    <a:lnTo>
                      <a:pt x="33" y="166"/>
                    </a:lnTo>
                    <a:close/>
                    <a:moveTo>
                      <a:pt x="42" y="152"/>
                    </a:moveTo>
                    <a:lnTo>
                      <a:pt x="34" y="152"/>
                    </a:lnTo>
                    <a:lnTo>
                      <a:pt x="34" y="152"/>
                    </a:lnTo>
                    <a:lnTo>
                      <a:pt x="34" y="90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1" y="91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36" y="14"/>
                    </a:moveTo>
                    <a:lnTo>
                      <a:pt x="36" y="14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0" name="Rectangle 34"/>
              <p:cNvSpPr>
                <a:spLocks noChangeArrowheads="1"/>
              </p:cNvSpPr>
              <p:nvPr/>
            </p:nvSpPr>
            <p:spPr bwMode="auto">
              <a:xfrm>
                <a:off x="6408738" y="3195638"/>
                <a:ext cx="2476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1" name="Rectangle 35"/>
              <p:cNvSpPr>
                <a:spLocks noChangeArrowheads="1"/>
              </p:cNvSpPr>
              <p:nvPr/>
            </p:nvSpPr>
            <p:spPr bwMode="auto">
              <a:xfrm>
                <a:off x="6408738" y="3249613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2" name="Rectangle 36"/>
              <p:cNvSpPr>
                <a:spLocks noChangeArrowheads="1"/>
              </p:cNvSpPr>
              <p:nvPr/>
            </p:nvSpPr>
            <p:spPr bwMode="auto">
              <a:xfrm>
                <a:off x="6408738" y="3294063"/>
                <a:ext cx="369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3" name="Rectangle 37"/>
              <p:cNvSpPr>
                <a:spLocks noChangeArrowheads="1"/>
              </p:cNvSpPr>
              <p:nvPr/>
            </p:nvSpPr>
            <p:spPr bwMode="auto">
              <a:xfrm>
                <a:off x="6403975" y="33607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4" name="Rectangle 38"/>
              <p:cNvSpPr>
                <a:spLocks noChangeArrowheads="1"/>
              </p:cNvSpPr>
              <p:nvPr/>
            </p:nvSpPr>
            <p:spPr bwMode="auto">
              <a:xfrm>
                <a:off x="6403975" y="34051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5" name="Rectangle 39"/>
              <p:cNvSpPr>
                <a:spLocks noChangeArrowheads="1"/>
              </p:cNvSpPr>
              <p:nvPr/>
            </p:nvSpPr>
            <p:spPr bwMode="auto">
              <a:xfrm>
                <a:off x="6403975" y="34496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6" name="Rectangle 40"/>
              <p:cNvSpPr>
                <a:spLocks noChangeArrowheads="1"/>
              </p:cNvSpPr>
              <p:nvPr/>
            </p:nvSpPr>
            <p:spPr bwMode="auto">
              <a:xfrm>
                <a:off x="6403975" y="34940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7" name="Rectangle 41"/>
              <p:cNvSpPr>
                <a:spLocks noChangeArrowheads="1"/>
              </p:cNvSpPr>
              <p:nvPr/>
            </p:nvSpPr>
            <p:spPr bwMode="auto">
              <a:xfrm>
                <a:off x="6403975" y="355441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8" name="Rectangle 42"/>
              <p:cNvSpPr>
                <a:spLocks noChangeArrowheads="1"/>
              </p:cNvSpPr>
              <p:nvPr/>
            </p:nvSpPr>
            <p:spPr bwMode="auto">
              <a:xfrm>
                <a:off x="6403975" y="359886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9" name="Rectangle 43"/>
              <p:cNvSpPr>
                <a:spLocks noChangeArrowheads="1"/>
              </p:cNvSpPr>
              <p:nvPr/>
            </p:nvSpPr>
            <p:spPr bwMode="auto">
              <a:xfrm>
                <a:off x="6403975" y="3643313"/>
                <a:ext cx="3508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0" name="Rectangle 44"/>
              <p:cNvSpPr>
                <a:spLocks noChangeArrowheads="1"/>
              </p:cNvSpPr>
              <p:nvPr/>
            </p:nvSpPr>
            <p:spPr bwMode="auto">
              <a:xfrm>
                <a:off x="6403975" y="3725863"/>
                <a:ext cx="115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6896519" y="4198279"/>
            <a:ext cx="1062956" cy="1062956"/>
            <a:chOff x="6941699" y="4255425"/>
            <a:chExt cx="952500" cy="952500"/>
          </a:xfrm>
        </p:grpSpPr>
        <p:sp>
          <p:nvSpPr>
            <p:cNvPr id="85" name="Oval 84"/>
            <p:cNvSpPr/>
            <p:nvPr/>
          </p:nvSpPr>
          <p:spPr>
            <a:xfrm>
              <a:off x="6941699" y="425542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Freeform 67"/>
            <p:cNvSpPr>
              <a:spLocks noEditPoints="1"/>
            </p:cNvSpPr>
            <p:nvPr/>
          </p:nvSpPr>
          <p:spPr bwMode="auto">
            <a:xfrm>
              <a:off x="7117050" y="4457966"/>
              <a:ext cx="601798" cy="547419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27"/>
          <p:cNvGraphicFramePr/>
          <p:nvPr>
            <p:extLst>
              <p:ext uri="{D42A27DB-BD31-4B8C-83A1-F6EECF244321}">
                <p14:modId xmlns:p14="http://schemas.microsoft.com/office/powerpoint/2010/main" val="2349577273"/>
              </p:ext>
            </p:extLst>
          </p:nvPr>
        </p:nvGraphicFramePr>
        <p:xfrm>
          <a:off x="1069834" y="2969129"/>
          <a:ext cx="10052333" cy="3111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40664" y="2022826"/>
            <a:ext cx="5510673" cy="989918"/>
            <a:chOff x="6241217" y="2285958"/>
            <a:chExt cx="5510673" cy="858846"/>
          </a:xfrm>
        </p:grpSpPr>
        <p:sp>
          <p:nvSpPr>
            <p:cNvPr id="15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3983" y="2123664"/>
            <a:ext cx="4784034" cy="788243"/>
            <a:chOff x="6603263" y="2581988"/>
            <a:chExt cx="4315807" cy="788243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6603263" y="2939344"/>
              <a:ext cx="4315807" cy="43088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hangingPunct="1"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Our user-friendly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functional search engine helps you locate the right templates, effectively </a:t>
              </a:r>
              <a:r>
                <a:rPr 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and saving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your time.</a:t>
              </a:r>
            </a:p>
          </p:txBody>
        </p:sp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sp>
        <p:nvSpPr>
          <p:cNvPr id="9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166620"/>
              <a:ext cx="1508280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80862" y="4167767"/>
            <a:ext cx="3179373" cy="684000"/>
            <a:chOff x="1680862" y="3971555"/>
            <a:chExt cx="3179373" cy="684000"/>
          </a:xfrm>
        </p:grpSpPr>
        <p:sp>
          <p:nvSpPr>
            <p:cNvPr id="36" name="Rectangle 3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80862" y="5082167"/>
            <a:ext cx="3179373" cy="684000"/>
            <a:chOff x="1680862" y="4885955"/>
            <a:chExt cx="3179373" cy="684000"/>
          </a:xfrm>
        </p:grpSpPr>
        <p:sp>
          <p:nvSpPr>
            <p:cNvPr id="50" name="Rectangle 49"/>
            <p:cNvSpPr/>
            <p:nvPr/>
          </p:nvSpPr>
          <p:spPr>
            <a:xfrm>
              <a:off x="1680862" y="4885955"/>
              <a:ext cx="45719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083945" cy="36258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91BA5B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Value 01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 flipH="1">
            <a:off x="7356106" y="4167767"/>
            <a:ext cx="3179373" cy="684000"/>
            <a:chOff x="1680862" y="3971555"/>
            <a:chExt cx="3179373" cy="684000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7356106" y="5082167"/>
            <a:ext cx="3179373" cy="684000"/>
            <a:chOff x="1680862" y="4885955"/>
            <a:chExt cx="3179373" cy="684000"/>
          </a:xfrm>
        </p:grpSpPr>
        <p:sp>
          <p:nvSpPr>
            <p:cNvPr id="59" name="Rectangle 58"/>
            <p:cNvSpPr/>
            <p:nvPr/>
          </p:nvSpPr>
          <p:spPr>
            <a:xfrm>
              <a:off x="1680862" y="4885955"/>
              <a:ext cx="45719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60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762540" y="2896886"/>
            <a:ext cx="1083945" cy="36258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Value 02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 userDrawn="1"/>
        </p:nvSpPr>
        <p:spPr bwMode="auto">
          <a:xfrm>
            <a:off x="500380" y="245745"/>
            <a:ext cx="5671820" cy="6527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Slide main title</a:t>
            </a:r>
            <a:endParaRPr lang="en-US" altLang="ko-KR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PUBLIC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15" y="367785"/>
            <a:ext cx="8362950" cy="4448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190" y="5151549"/>
            <a:ext cx="9762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You can use AWS services to build cloud applications and mobile applications. This slide shows which AWS services can be used to develop features of a mobile application.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5502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8534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52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PUBLIC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271587"/>
            <a:ext cx="78771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8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1420</TotalTime>
  <Words>1307</Words>
  <Application>Microsoft Office PowerPoint</Application>
  <PresentationFormat>Widescreen</PresentationFormat>
  <Paragraphs>404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Gulim</vt:lpstr>
      <vt:lpstr>맑은 고딕</vt:lpstr>
      <vt:lpstr>宋体</vt:lpstr>
      <vt:lpstr>微软雅黑</vt:lpstr>
      <vt:lpstr>Arial</vt:lpstr>
      <vt:lpstr>Calibri</vt:lpstr>
      <vt:lpstr>Calibri Light</vt:lpstr>
      <vt:lpstr>Microsoft Sans Serif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Y F KANG</dc:creator>
  <cp:keywords>PUBLIC</cp:keywords>
  <dc:description>PUBLIC</dc:description>
  <cp:lastModifiedBy>joseph.y.f.kang@noexternalmail.hsbc.com</cp:lastModifiedBy>
  <cp:revision>91</cp:revision>
  <dcterms:modified xsi:type="dcterms:W3CDTF">2018-01-28T06:46:52Z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PUBLIC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DocClassification">
    <vt:lpwstr>CLAPUBLIC</vt:lpwstr>
  </property>
</Properties>
</file>